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5166eba1d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15166eba1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115166eba1d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115166eba1d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115166eba1d_0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115166eba1d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115166eba1d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115166eba1d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5166eba1d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5166eba1d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115166eba1d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115166eba1d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115166eba1d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115166eba1d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115166eba1d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115166eba1d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116e816f62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" name="Google Shape;1340;g116e816f62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115166eba1d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115166eba1d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115166eba1d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115166eba1d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5166eba1d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5166eba1d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115166eba1d_0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115166eba1d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115166eba1d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115166eba1d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115166eba1d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115166eba1d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115166eba1d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115166eba1d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115166eba1d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115166eba1d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115166eba1d_0_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1" name="Google Shape;1421;g115166eba1d_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115166eba1d_0_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115166eba1d_0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115166eba1d_0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115166eba1d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115166eba1d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8" name="Google Shape;1458;g115166eba1d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115166eba1d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115166eba1d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5166eba1d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15166eba1d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115166eba1d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" name="Google Shape;1476;g115166eba1d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115166eba1d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115166eba1d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115166eba1d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115166eba1d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115166eba1d_0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115166eba1d_0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115166eba1d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g115166eba1d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115166eba1d_0_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" name="Google Shape;1532;g115166eba1d_0_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115166eba1d_0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4" name="Google Shape;1544;g115166eba1d_0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g115166eba1d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7" name="Google Shape;1557;g115166eba1d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115166eba1d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115166eba1d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115166eba1d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115166eba1d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5166eba1d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15166eba1d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g115166eba1d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1" name="Google Shape;1581;g115166eba1d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15166eba1d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15166eba1d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5166eba1d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15166eba1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5166eba1d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15166eba1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5166eba1d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15166eba1d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5166eba1d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15166eba1d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5166eba1d_0_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15166eba1d_0_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150ab59f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150ab59f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6e816f62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16e816f62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16e816f62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16e816f62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16e816f62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16e816f62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15166eba1d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15166eba1d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15166eba1d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15166eba1d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15166eba1d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15166eba1d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15166eba1d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15166eba1d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5166eba1d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5166eba1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16146858f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16146858f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15166eba1d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15166eba1d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50ab59f86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150ab59f86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15166eba1d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15166eba1d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15166eba1d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15166eba1d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15166eba1d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15166eba1d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15166eba1d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15166eba1d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15166eba1d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15166eba1d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15166eba1d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15166eba1d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15166eba1d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15166eba1d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15166eba1d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15166eba1d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15166eba1d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15166eba1d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15166eba1d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15166eba1d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50ab59f86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150ab59f86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15166eba1d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15166eba1d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15166eba1d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15166eba1d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15166eba1d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115166eba1d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15166eba1d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15166eba1d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15166eba1d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15166eba1d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15166eba1d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15166eba1d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15166eba1d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115166eba1d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15166eba1d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15166eba1d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15166eba1d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115166eba1d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15166eba1d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15166eba1d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50ab59f8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50ab59f8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15166eba1d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15166eba1d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15166eba1d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15166eba1d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15166eba1d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115166eba1d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15166eba1d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115166eba1d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15166eba1d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115166eba1d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15166eba1d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115166eba1d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15166eba1d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115166eba1d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15166eba1d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115166eba1d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15166eba1d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15166eba1d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115166eba1d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115166eba1d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5166eba1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15166eba1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15166eba1d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15166eba1d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15166eba1d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115166eba1d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15166eba1d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115166eba1d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115166eba1d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115166eba1d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15166eba1d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115166eba1d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15166eba1d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115166eba1d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115166eba1d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115166eba1d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115166eba1d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115166eba1d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1161710b0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1161710b0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115166eba1d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115166eba1d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5166eba1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15166eba1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1161710b00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1161710b00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115166eba1d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115166eba1d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1161710b00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1161710b00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115166eba1d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115166eba1d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1161710b00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1161710b00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115166eba1d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115166eba1d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115166eba1d_0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115166eba1d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15166eba1d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15166eba1d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115166eba1d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115166eba1d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115166eba1d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115166eba1d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15166eba1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15166eba1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115166eba1d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115166eba1d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115166eba1d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115166eba1d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115166eba1d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115166eba1d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115166eba1d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115166eba1d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15166eba1d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115166eba1d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116e816f62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116e816f62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115166eba1d_0_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115166eba1d_0_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115166eba1d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115166eba1d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115166eba1d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115166eba1d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115166eba1d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115166eba1d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5166eba1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15166eba1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115166eba1d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115166eba1d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115166eba1d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115166eba1d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115166eba1d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115166eba1d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115166eba1d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115166eba1d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115166eba1d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115166eba1d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115166eba1d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115166eba1d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115166eba1d_0_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115166eba1d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116e816f62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116e816f62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116e816f62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116e816f62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115166eba1d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115166eba1d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slide" Target="/ppt/slides/slide11.xml"/><Relationship Id="rId11" Type="http://schemas.openxmlformats.org/officeDocument/2006/relationships/slide" Target="/ppt/slides/slide10.xml"/><Relationship Id="rId10" Type="http://schemas.openxmlformats.org/officeDocument/2006/relationships/slide" Target="/ppt/slides/slide8.xml"/><Relationship Id="rId12" Type="http://schemas.openxmlformats.org/officeDocument/2006/relationships/slide" Target="/ppt/slides/slide8.xml"/><Relationship Id="rId9" Type="http://schemas.openxmlformats.org/officeDocument/2006/relationships/slide" Target="/ppt/slides/slide10.xml"/><Relationship Id="rId5" Type="http://schemas.openxmlformats.org/officeDocument/2006/relationships/slide" Target="/ppt/slides/slide3.xml"/><Relationship Id="rId6" Type="http://schemas.openxmlformats.org/officeDocument/2006/relationships/slide" Target="/ppt/slides/slide10.xml"/><Relationship Id="rId7" Type="http://schemas.openxmlformats.org/officeDocument/2006/relationships/slide" Target="/ppt/slides/slide9.xml"/><Relationship Id="rId8" Type="http://schemas.openxmlformats.org/officeDocument/2006/relationships/slide" Target="/ppt/slides/slide10.xml"/></Relationships>
</file>

<file path=ppt/slides/_rels/slide100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02.png"/><Relationship Id="rId4" Type="http://schemas.openxmlformats.org/officeDocument/2006/relationships/slide" Target="/ppt/slides/slide101.xml"/><Relationship Id="rId9" Type="http://schemas.openxmlformats.org/officeDocument/2006/relationships/slide" Target="/ppt/slides/slide19.xml"/><Relationship Id="rId5" Type="http://schemas.openxmlformats.org/officeDocument/2006/relationships/slide" Target="/ppt/slides/slide94.xml"/><Relationship Id="rId6" Type="http://schemas.openxmlformats.org/officeDocument/2006/relationships/slide" Target="/ppt/slides/slide87.xml"/><Relationship Id="rId7" Type="http://schemas.openxmlformats.org/officeDocument/2006/relationships/slide" Target="/ppt/slides/slide77.xml"/><Relationship Id="rId8" Type="http://schemas.openxmlformats.org/officeDocument/2006/relationships/slide" Target="/ppt/slides/slide23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97.png"/><Relationship Id="rId4" Type="http://schemas.openxmlformats.org/officeDocument/2006/relationships/slide" Target="/ppt/slides/slide100.xml"/><Relationship Id="rId9" Type="http://schemas.openxmlformats.org/officeDocument/2006/relationships/slide" Target="/ppt/slides/slide2.xml"/><Relationship Id="rId5" Type="http://schemas.openxmlformats.org/officeDocument/2006/relationships/slide" Target="/ppt/slides/slide94.xml"/><Relationship Id="rId6" Type="http://schemas.openxmlformats.org/officeDocument/2006/relationships/slide" Target="/ppt/slides/slide101.xml"/><Relationship Id="rId7" Type="http://schemas.openxmlformats.org/officeDocument/2006/relationships/slide" Target="/ppt/slides/slide2.xml"/><Relationship Id="rId8" Type="http://schemas.openxmlformats.org/officeDocument/2006/relationships/slide" Target="/ppt/slides/slide9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9.xml"/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99.png"/><Relationship Id="rId4" Type="http://schemas.openxmlformats.org/officeDocument/2006/relationships/slide" Target="/ppt/slides/slide112.xml"/><Relationship Id="rId9" Type="http://schemas.openxmlformats.org/officeDocument/2006/relationships/slide" Target="/ppt/slides/slide23.xml"/><Relationship Id="rId5" Type="http://schemas.openxmlformats.org/officeDocument/2006/relationships/slide" Target="/ppt/slides/slide106.xml"/><Relationship Id="rId6" Type="http://schemas.openxmlformats.org/officeDocument/2006/relationships/slide" Target="/ppt/slides/slide129.xml"/><Relationship Id="rId7" Type="http://schemas.openxmlformats.org/officeDocument/2006/relationships/slide" Target="/ppt/slides/slide87.xml"/><Relationship Id="rId8" Type="http://schemas.openxmlformats.org/officeDocument/2006/relationships/slide" Target="/ppt/slides/slide77.xml"/></Relationships>
</file>

<file path=ppt/slides/_rels/slide104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9.xml"/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16.png"/><Relationship Id="rId4" Type="http://schemas.openxmlformats.org/officeDocument/2006/relationships/slide" Target="/ppt/slides/slide113.xml"/><Relationship Id="rId9" Type="http://schemas.openxmlformats.org/officeDocument/2006/relationships/slide" Target="/ppt/slides/slide23.xml"/><Relationship Id="rId5" Type="http://schemas.openxmlformats.org/officeDocument/2006/relationships/slide" Target="/ppt/slides/slide109.xml"/><Relationship Id="rId6" Type="http://schemas.openxmlformats.org/officeDocument/2006/relationships/slide" Target="/ppt/slides/slide129.xml"/><Relationship Id="rId7" Type="http://schemas.openxmlformats.org/officeDocument/2006/relationships/slide" Target="/ppt/slides/slide87.xml"/><Relationship Id="rId8" Type="http://schemas.openxmlformats.org/officeDocument/2006/relationships/slide" Target="/ppt/slides/slide77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07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05.png"/><Relationship Id="rId4" Type="http://schemas.openxmlformats.org/officeDocument/2006/relationships/slide" Target="/ppt/slides/slide108.xml"/><Relationship Id="rId9" Type="http://schemas.openxmlformats.org/officeDocument/2006/relationships/slide" Target="/ppt/slides/slide2.xml"/><Relationship Id="rId5" Type="http://schemas.openxmlformats.org/officeDocument/2006/relationships/slide" Target="/ppt/slides/slide103.xml"/><Relationship Id="rId6" Type="http://schemas.openxmlformats.org/officeDocument/2006/relationships/slide" Target="/ppt/slides/slide106.xml"/><Relationship Id="rId7" Type="http://schemas.openxmlformats.org/officeDocument/2006/relationships/slide" Target="/ppt/slides/slide2.xml"/><Relationship Id="rId8" Type="http://schemas.openxmlformats.org/officeDocument/2006/relationships/slide" Target="/ppt/slides/slide9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94.png"/><Relationship Id="rId4" Type="http://schemas.openxmlformats.org/officeDocument/2006/relationships/slide" Target="/ppt/slides/slide106.xml"/></Relationships>
</file>

<file path=ppt/slides/_rels/slide108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96.png"/><Relationship Id="rId4" Type="http://schemas.openxmlformats.org/officeDocument/2006/relationships/slide" Target="/ppt/slides/slide106.xml"/><Relationship Id="rId9" Type="http://schemas.openxmlformats.org/officeDocument/2006/relationships/slide" Target="/ppt/slides/slide19.xml"/><Relationship Id="rId5" Type="http://schemas.openxmlformats.org/officeDocument/2006/relationships/slide" Target="/ppt/slides/slide103.xml"/><Relationship Id="rId6" Type="http://schemas.openxmlformats.org/officeDocument/2006/relationships/slide" Target="/ppt/slides/slide87.xml"/><Relationship Id="rId7" Type="http://schemas.openxmlformats.org/officeDocument/2006/relationships/slide" Target="/ppt/slides/slide77.xml"/><Relationship Id="rId8" Type="http://schemas.openxmlformats.org/officeDocument/2006/relationships/slide" Target="/ppt/slides/slide23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98.png"/><Relationship Id="rId4" Type="http://schemas.openxmlformats.org/officeDocument/2006/relationships/slide" Target="/ppt/slides/slide110.xml"/><Relationship Id="rId9" Type="http://schemas.openxmlformats.org/officeDocument/2006/relationships/slide" Target="/ppt/slides/slide2.xml"/><Relationship Id="rId5" Type="http://schemas.openxmlformats.org/officeDocument/2006/relationships/slide" Target="/ppt/slides/slide104.xml"/><Relationship Id="rId6" Type="http://schemas.openxmlformats.org/officeDocument/2006/relationships/slide" Target="/ppt/slides/slide109.xml"/><Relationship Id="rId7" Type="http://schemas.openxmlformats.org/officeDocument/2006/relationships/slide" Target="/ppt/slides/slide2.xml"/><Relationship Id="rId8" Type="http://schemas.openxmlformats.org/officeDocument/2006/relationships/slide" Target="/ppt/slides/slide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slide" Target="/ppt/slides/slide12.xml"/><Relationship Id="rId5" Type="http://schemas.openxmlformats.org/officeDocument/2006/relationships/slide" Target="/ppt/slides/slide11.xml"/><Relationship Id="rId6" Type="http://schemas.openxmlformats.org/officeDocument/2006/relationships/slide" Target="/ppt/slides/slide8.xml"/><Relationship Id="rId7" Type="http://schemas.openxmlformats.org/officeDocument/2006/relationships/slide" Target="/ppt/slides/slide11.xml"/><Relationship Id="rId8" Type="http://schemas.openxmlformats.org/officeDocument/2006/relationships/slide" Target="/ppt/slides/slide8.xml"/></Relationships>
</file>

<file path=ppt/slides/_rels/slide110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01.png"/><Relationship Id="rId4" Type="http://schemas.openxmlformats.org/officeDocument/2006/relationships/slide" Target="/ppt/slides/slide109.xml"/><Relationship Id="rId9" Type="http://schemas.openxmlformats.org/officeDocument/2006/relationships/slide" Target="/ppt/slides/slide19.xml"/><Relationship Id="rId5" Type="http://schemas.openxmlformats.org/officeDocument/2006/relationships/slide" Target="/ppt/slides/slide104.xml"/><Relationship Id="rId6" Type="http://schemas.openxmlformats.org/officeDocument/2006/relationships/slide" Target="/ppt/slides/slide87.xml"/><Relationship Id="rId7" Type="http://schemas.openxmlformats.org/officeDocument/2006/relationships/slide" Target="/ppt/slides/slide77.xml"/><Relationship Id="rId8" Type="http://schemas.openxmlformats.org/officeDocument/2006/relationships/slide" Target="/ppt/slides/slide23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03.png"/><Relationship Id="rId4" Type="http://schemas.openxmlformats.org/officeDocument/2006/relationships/slide" Target="/ppt/slides/slide120.xml"/><Relationship Id="rId9" Type="http://schemas.openxmlformats.org/officeDocument/2006/relationships/slide" Target="/ppt/slides/slide19.xml"/><Relationship Id="rId5" Type="http://schemas.openxmlformats.org/officeDocument/2006/relationships/slide" Target="/ppt/slides/slide115.xml"/><Relationship Id="rId6" Type="http://schemas.openxmlformats.org/officeDocument/2006/relationships/slide" Target="/ppt/slides/slide87.xml"/><Relationship Id="rId7" Type="http://schemas.openxmlformats.org/officeDocument/2006/relationships/slide" Target="/ppt/slides/slide77.xml"/><Relationship Id="rId8" Type="http://schemas.openxmlformats.org/officeDocument/2006/relationships/slide" Target="/ppt/slides/slide23.xml"/></Relationships>
</file>

<file path=ppt/slides/_rels/slide113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03.png"/><Relationship Id="rId4" Type="http://schemas.openxmlformats.org/officeDocument/2006/relationships/slide" Target="/ppt/slides/slide121.xml"/><Relationship Id="rId9" Type="http://schemas.openxmlformats.org/officeDocument/2006/relationships/slide" Target="/ppt/slides/slide19.xml"/><Relationship Id="rId5" Type="http://schemas.openxmlformats.org/officeDocument/2006/relationships/slide" Target="/ppt/slides/slide117.xml"/><Relationship Id="rId6" Type="http://schemas.openxmlformats.org/officeDocument/2006/relationships/slide" Target="/ppt/slides/slide87.xml"/><Relationship Id="rId7" Type="http://schemas.openxmlformats.org/officeDocument/2006/relationships/slide" Target="/ppt/slides/slide77.xml"/><Relationship Id="rId8" Type="http://schemas.openxmlformats.org/officeDocument/2006/relationships/slide" Target="/ppt/slides/slide2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08.png"/><Relationship Id="rId4" Type="http://schemas.openxmlformats.org/officeDocument/2006/relationships/slide" Target="/ppt/slides/slide116.xml"/><Relationship Id="rId9" Type="http://schemas.openxmlformats.org/officeDocument/2006/relationships/slide" Target="/ppt/slides/slide2.xml"/><Relationship Id="rId5" Type="http://schemas.openxmlformats.org/officeDocument/2006/relationships/slide" Target="/ppt/slides/slide112.xml"/><Relationship Id="rId6" Type="http://schemas.openxmlformats.org/officeDocument/2006/relationships/slide" Target="/ppt/slides/slide115.xml"/><Relationship Id="rId7" Type="http://schemas.openxmlformats.org/officeDocument/2006/relationships/slide" Target="/ppt/slides/slide2.xml"/><Relationship Id="rId8" Type="http://schemas.openxmlformats.org/officeDocument/2006/relationships/slide" Target="/ppt/slides/slide9.xml"/></Relationships>
</file>

<file path=ppt/slides/_rels/slide116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07.png"/><Relationship Id="rId4" Type="http://schemas.openxmlformats.org/officeDocument/2006/relationships/slide" Target="/ppt/slides/slide115.xml"/><Relationship Id="rId9" Type="http://schemas.openxmlformats.org/officeDocument/2006/relationships/slide" Target="/ppt/slides/slide19.xml"/><Relationship Id="rId5" Type="http://schemas.openxmlformats.org/officeDocument/2006/relationships/slide" Target="/ppt/slides/slide112.xml"/><Relationship Id="rId6" Type="http://schemas.openxmlformats.org/officeDocument/2006/relationships/slide" Target="/ppt/slides/slide87.xml"/><Relationship Id="rId7" Type="http://schemas.openxmlformats.org/officeDocument/2006/relationships/slide" Target="/ppt/slides/slide77.xml"/><Relationship Id="rId8" Type="http://schemas.openxmlformats.org/officeDocument/2006/relationships/slide" Target="/ppt/slides/slide23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04.png"/><Relationship Id="rId4" Type="http://schemas.openxmlformats.org/officeDocument/2006/relationships/slide" Target="/ppt/slides/slide118.xml"/><Relationship Id="rId9" Type="http://schemas.openxmlformats.org/officeDocument/2006/relationships/slide" Target="/ppt/slides/slide2.xml"/><Relationship Id="rId5" Type="http://schemas.openxmlformats.org/officeDocument/2006/relationships/slide" Target="/ppt/slides/slide113.xml"/><Relationship Id="rId6" Type="http://schemas.openxmlformats.org/officeDocument/2006/relationships/slide" Target="/ppt/slides/slide117.xml"/><Relationship Id="rId7" Type="http://schemas.openxmlformats.org/officeDocument/2006/relationships/slide" Target="/ppt/slides/slide2.xml"/><Relationship Id="rId8" Type="http://schemas.openxmlformats.org/officeDocument/2006/relationships/slide" Target="/ppt/slides/slide9.xml"/></Relationships>
</file>

<file path=ppt/slides/_rels/slide118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06.png"/><Relationship Id="rId4" Type="http://schemas.openxmlformats.org/officeDocument/2006/relationships/slide" Target="/ppt/slides/slide117.xml"/><Relationship Id="rId9" Type="http://schemas.openxmlformats.org/officeDocument/2006/relationships/slide" Target="/ppt/slides/slide19.xml"/><Relationship Id="rId5" Type="http://schemas.openxmlformats.org/officeDocument/2006/relationships/slide" Target="/ppt/slides/slide113.xml"/><Relationship Id="rId6" Type="http://schemas.openxmlformats.org/officeDocument/2006/relationships/slide" Target="/ppt/slides/slide87.xml"/><Relationship Id="rId7" Type="http://schemas.openxmlformats.org/officeDocument/2006/relationships/slide" Target="/ppt/slides/slide77.xml"/><Relationship Id="rId8" Type="http://schemas.openxmlformats.org/officeDocument/2006/relationships/slide" Target="/ppt/slides/slide23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slide" Target="/ppt/slides/slide13.xml"/><Relationship Id="rId5" Type="http://schemas.openxmlformats.org/officeDocument/2006/relationships/slide" Target="/ppt/slides/slide12.xml"/><Relationship Id="rId6" Type="http://schemas.openxmlformats.org/officeDocument/2006/relationships/slide" Target="/ppt/slides/slide8.xml"/><Relationship Id="rId7" Type="http://schemas.openxmlformats.org/officeDocument/2006/relationships/slide" Target="/ppt/slides/slide12.xml"/><Relationship Id="rId8" Type="http://schemas.openxmlformats.org/officeDocument/2006/relationships/slide" Target="/ppt/slides/slide8.xml"/></Relationships>
</file>

<file path=ppt/slides/_rels/slide120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09.png"/><Relationship Id="rId4" Type="http://schemas.openxmlformats.org/officeDocument/2006/relationships/slide" Target="/ppt/slides/slide123.xml"/><Relationship Id="rId9" Type="http://schemas.openxmlformats.org/officeDocument/2006/relationships/slide" Target="/ppt/slides/slide19.xml"/><Relationship Id="rId5" Type="http://schemas.openxmlformats.org/officeDocument/2006/relationships/slide" Target="/ppt/slides/slide128.xml"/><Relationship Id="rId6" Type="http://schemas.openxmlformats.org/officeDocument/2006/relationships/slide" Target="/ppt/slides/slide87.xml"/><Relationship Id="rId7" Type="http://schemas.openxmlformats.org/officeDocument/2006/relationships/slide" Target="/ppt/slides/slide77.xml"/><Relationship Id="rId8" Type="http://schemas.openxmlformats.org/officeDocument/2006/relationships/slide" Target="/ppt/slides/slide23.xml"/></Relationships>
</file>

<file path=ppt/slides/_rels/slide121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17.png"/><Relationship Id="rId4" Type="http://schemas.openxmlformats.org/officeDocument/2006/relationships/slide" Target="/ppt/slides/slide96.xml"/><Relationship Id="rId9" Type="http://schemas.openxmlformats.org/officeDocument/2006/relationships/slide" Target="/ppt/slides/slide19.xml"/><Relationship Id="rId5" Type="http://schemas.openxmlformats.org/officeDocument/2006/relationships/slide" Target="/ppt/slides/slide128.xml"/><Relationship Id="rId6" Type="http://schemas.openxmlformats.org/officeDocument/2006/relationships/slide" Target="/ppt/slides/slide87.xml"/><Relationship Id="rId7" Type="http://schemas.openxmlformats.org/officeDocument/2006/relationships/slide" Target="/ppt/slides/slide77.xml"/><Relationship Id="rId8" Type="http://schemas.openxmlformats.org/officeDocument/2006/relationships/slide" Target="/ppt/slides/slide23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10.png"/><Relationship Id="rId4" Type="http://schemas.openxmlformats.org/officeDocument/2006/relationships/slide" Target="/ppt/slides/slide124.xml"/><Relationship Id="rId9" Type="http://schemas.openxmlformats.org/officeDocument/2006/relationships/slide" Target="/ppt/slides/slide2.xml"/><Relationship Id="rId5" Type="http://schemas.openxmlformats.org/officeDocument/2006/relationships/slide" Target="/ppt/slides/slide120.xml"/><Relationship Id="rId6" Type="http://schemas.openxmlformats.org/officeDocument/2006/relationships/slide" Target="/ppt/slides/slide123.xml"/><Relationship Id="rId7" Type="http://schemas.openxmlformats.org/officeDocument/2006/relationships/slide" Target="/ppt/slides/slide2.xml"/><Relationship Id="rId8" Type="http://schemas.openxmlformats.org/officeDocument/2006/relationships/slide" Target="/ppt/slides/slide9.xml"/></Relationships>
</file>

<file path=ppt/slides/_rels/slide124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15.png"/><Relationship Id="rId4" Type="http://schemas.openxmlformats.org/officeDocument/2006/relationships/slide" Target="/ppt/slides/slide123.xml"/><Relationship Id="rId9" Type="http://schemas.openxmlformats.org/officeDocument/2006/relationships/slide" Target="/ppt/slides/slide19.xml"/><Relationship Id="rId5" Type="http://schemas.openxmlformats.org/officeDocument/2006/relationships/slide" Target="/ppt/slides/slide120.xml"/><Relationship Id="rId6" Type="http://schemas.openxmlformats.org/officeDocument/2006/relationships/slide" Target="/ppt/slides/slide87.xml"/><Relationship Id="rId7" Type="http://schemas.openxmlformats.org/officeDocument/2006/relationships/slide" Target="/ppt/slides/slide77.xml"/><Relationship Id="rId8" Type="http://schemas.openxmlformats.org/officeDocument/2006/relationships/slide" Target="/ppt/slides/slide23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11.png"/><Relationship Id="rId4" Type="http://schemas.openxmlformats.org/officeDocument/2006/relationships/slide" Target="/ppt/slides/slide126.xml"/><Relationship Id="rId9" Type="http://schemas.openxmlformats.org/officeDocument/2006/relationships/slide" Target="/ppt/slides/slide2.xml"/><Relationship Id="rId5" Type="http://schemas.openxmlformats.org/officeDocument/2006/relationships/slide" Target="/ppt/slides/slide121.xml"/><Relationship Id="rId6" Type="http://schemas.openxmlformats.org/officeDocument/2006/relationships/slide" Target="/ppt/slides/slide125.xml"/><Relationship Id="rId7" Type="http://schemas.openxmlformats.org/officeDocument/2006/relationships/slide" Target="/ppt/slides/slide2.xml"/><Relationship Id="rId8" Type="http://schemas.openxmlformats.org/officeDocument/2006/relationships/slide" Target="/ppt/slides/slide9.xml"/></Relationships>
</file>

<file path=ppt/slides/_rels/slide126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13.png"/><Relationship Id="rId4" Type="http://schemas.openxmlformats.org/officeDocument/2006/relationships/slide" Target="/ppt/slides/slide125.xml"/><Relationship Id="rId9" Type="http://schemas.openxmlformats.org/officeDocument/2006/relationships/slide" Target="/ppt/slides/slide19.xml"/><Relationship Id="rId5" Type="http://schemas.openxmlformats.org/officeDocument/2006/relationships/slide" Target="/ppt/slides/slide121.xml"/><Relationship Id="rId6" Type="http://schemas.openxmlformats.org/officeDocument/2006/relationships/slide" Target="/ppt/slides/slide87.xml"/><Relationship Id="rId7" Type="http://schemas.openxmlformats.org/officeDocument/2006/relationships/slide" Target="/ppt/slides/slide77.xml"/><Relationship Id="rId8" Type="http://schemas.openxmlformats.org/officeDocument/2006/relationships/slide" Target="/ppt/slides/slide23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14.png"/><Relationship Id="rId4" Type="http://schemas.openxmlformats.org/officeDocument/2006/relationships/slide" Target="/ppt/slides/slide128.xml"/><Relationship Id="rId5" Type="http://schemas.openxmlformats.org/officeDocument/2006/relationships/slide" Target="/ppt/slides/slide2.xml"/><Relationship Id="rId6" Type="http://schemas.openxmlformats.org/officeDocument/2006/relationships/slide" Target="/ppt/slides/slide9.xml"/><Relationship Id="rId7" Type="http://schemas.openxmlformats.org/officeDocument/2006/relationships/slide" Target="/ppt/slides/slide2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12.png"/><Relationship Id="rId4" Type="http://schemas.openxmlformats.org/officeDocument/2006/relationships/slide" Target="/ppt/slides/slide129.xml"/><Relationship Id="rId5" Type="http://schemas.openxmlformats.org/officeDocument/2006/relationships/slide" Target="/ppt/slides/slide2.xml"/><Relationship Id="rId6" Type="http://schemas.openxmlformats.org/officeDocument/2006/relationships/slide" Target="/ppt/slides/slide9.xml"/><Relationship Id="rId7" Type="http://schemas.openxmlformats.org/officeDocument/2006/relationships/slide" Target="/ppt/slides/slide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slide" Target="/ppt/slides/slide14.xml"/><Relationship Id="rId5" Type="http://schemas.openxmlformats.org/officeDocument/2006/relationships/slide" Target="/ppt/slides/slide13.xml"/><Relationship Id="rId6" Type="http://schemas.openxmlformats.org/officeDocument/2006/relationships/slide" Target="/ppt/slides/slide8.xml"/><Relationship Id="rId7" Type="http://schemas.openxmlformats.org/officeDocument/2006/relationships/slide" Target="/ppt/slides/slide13.xml"/><Relationship Id="rId8" Type="http://schemas.openxmlformats.org/officeDocument/2006/relationships/slide" Target="/ppt/slides/slide8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18.png"/><Relationship Id="rId4" Type="http://schemas.openxmlformats.org/officeDocument/2006/relationships/slide" Target="/ppt/slides/slide130.xml"/><Relationship Id="rId5" Type="http://schemas.openxmlformats.org/officeDocument/2006/relationships/slide" Target="/ppt/slides/slide2.xml"/><Relationship Id="rId6" Type="http://schemas.openxmlformats.org/officeDocument/2006/relationships/slide" Target="/ppt/slides/slide9.xml"/><Relationship Id="rId7" Type="http://schemas.openxmlformats.org/officeDocument/2006/relationships/slide" Target="/ppt/slides/slide2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slide" Target="/ppt/slides/slide15.xml"/><Relationship Id="rId5" Type="http://schemas.openxmlformats.org/officeDocument/2006/relationships/slide" Target="/ppt/slides/slide14.xml"/><Relationship Id="rId6" Type="http://schemas.openxmlformats.org/officeDocument/2006/relationships/slide" Target="/ppt/slides/slide8.xml"/><Relationship Id="rId7" Type="http://schemas.openxmlformats.org/officeDocument/2006/relationships/slide" Target="/ppt/slides/slide14.xml"/><Relationship Id="rId8" Type="http://schemas.openxmlformats.org/officeDocument/2006/relationships/slide" Target="/ppt/slides/slide8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slide" Target="/ppt/slides/slide16.xml"/><Relationship Id="rId5" Type="http://schemas.openxmlformats.org/officeDocument/2006/relationships/slide" Target="/ppt/slides/slide15.xml"/><Relationship Id="rId6" Type="http://schemas.openxmlformats.org/officeDocument/2006/relationships/slide" Target="/ppt/slides/slide8.xml"/><Relationship Id="rId7" Type="http://schemas.openxmlformats.org/officeDocument/2006/relationships/slide" Target="/ppt/slides/slide15.xml"/><Relationship Id="rId8" Type="http://schemas.openxmlformats.org/officeDocument/2006/relationships/slide" Target="/ppt/slides/slide8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slide" Target="/ppt/slides/slide17.xml"/><Relationship Id="rId5" Type="http://schemas.openxmlformats.org/officeDocument/2006/relationships/slide" Target="/ppt/slides/slide16.xml"/><Relationship Id="rId6" Type="http://schemas.openxmlformats.org/officeDocument/2006/relationships/slide" Target="/ppt/slides/slide8.xml"/><Relationship Id="rId7" Type="http://schemas.openxmlformats.org/officeDocument/2006/relationships/slide" Target="/ppt/slides/slide16.xml"/><Relationship Id="rId8" Type="http://schemas.openxmlformats.org/officeDocument/2006/relationships/slide" Target="/ppt/slides/slide8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slide" Target="/ppt/slides/slide18.xml"/><Relationship Id="rId5" Type="http://schemas.openxmlformats.org/officeDocument/2006/relationships/slide" Target="/ppt/slides/slide17.xml"/><Relationship Id="rId6" Type="http://schemas.openxmlformats.org/officeDocument/2006/relationships/slide" Target="/ppt/slides/slide8.xml"/><Relationship Id="rId7" Type="http://schemas.openxmlformats.org/officeDocument/2006/relationships/slide" Target="/ppt/slides/slide17.xml"/><Relationship Id="rId8" Type="http://schemas.openxmlformats.org/officeDocument/2006/relationships/slide" Target="/ppt/slides/slide8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slide" Target="/ppt/slides/slide18.xml"/><Relationship Id="rId11" Type="http://schemas.openxmlformats.org/officeDocument/2006/relationships/slide" Target="/ppt/slides/slide19.xml"/><Relationship Id="rId10" Type="http://schemas.openxmlformats.org/officeDocument/2006/relationships/slide" Target="/ppt/slides/slide23.xml"/><Relationship Id="rId9" Type="http://schemas.openxmlformats.org/officeDocument/2006/relationships/slide" Target="/ppt/slides/slide19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19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slide" Target="/ppt/slides/slide87.xml"/><Relationship Id="rId10" Type="http://schemas.openxmlformats.org/officeDocument/2006/relationships/slide" Target="/ppt/slides/slide23.xml"/><Relationship Id="rId9" Type="http://schemas.openxmlformats.org/officeDocument/2006/relationships/slide" Target="/ppt/slides/slide20.xml"/><Relationship Id="rId5" Type="http://schemas.openxmlformats.org/officeDocument/2006/relationships/slide" Target="/ppt/slides/slide77.xml"/><Relationship Id="rId6" Type="http://schemas.openxmlformats.org/officeDocument/2006/relationships/slide" Target="/ppt/slides/slide23.xml"/><Relationship Id="rId7" Type="http://schemas.openxmlformats.org/officeDocument/2006/relationships/slide" Target="/ppt/slides/slide19.xml"/><Relationship Id="rId8" Type="http://schemas.openxmlformats.org/officeDocument/2006/relationships/slide" Target="/ppt/slides/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slide" Target="/ppt/slides/slide3.xml"/><Relationship Id="rId5" Type="http://schemas.openxmlformats.org/officeDocument/2006/relationships/slide" Target="/ppt/slides/slide2.xml"/><Relationship Id="rId6" Type="http://schemas.openxmlformats.org/officeDocument/2006/relationships/slide" Target="/ppt/slides/slide9.xml"/><Relationship Id="rId7" Type="http://schemas.openxmlformats.org/officeDocument/2006/relationships/slide" Target="/ppt/slides/slide2.xml"/><Relationship Id="rId8" Type="http://schemas.openxmlformats.org/officeDocument/2006/relationships/slide" Target="/ppt/slides/slide9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slide" Target="/ppt/slides/slide21.xml"/><Relationship Id="rId5" Type="http://schemas.openxmlformats.org/officeDocument/2006/relationships/slide" Target="/ppt/slides/slide19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slide" Target="/ppt/slides/slide19.xml"/><Relationship Id="rId5" Type="http://schemas.openxmlformats.org/officeDocument/2006/relationships/slide" Target="/ppt/slides/slide20.xml"/><Relationship Id="rId6" Type="http://schemas.openxmlformats.org/officeDocument/2006/relationships/slide" Target="/ppt/slides/slide20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slide" Target="/ppt/slides/slide24.xml"/><Relationship Id="rId10" Type="http://schemas.openxmlformats.org/officeDocument/2006/relationships/slide" Target="/ppt/slides/slide19.xml"/><Relationship Id="rId9" Type="http://schemas.openxmlformats.org/officeDocument/2006/relationships/slide" Target="/ppt/slides/slide19.xml"/><Relationship Id="rId5" Type="http://schemas.openxmlformats.org/officeDocument/2006/relationships/slide" Target="/ppt/slides/slide25.xml"/><Relationship Id="rId6" Type="http://schemas.openxmlformats.org/officeDocument/2006/relationships/slide" Target="/ppt/slides/slide87.xml"/><Relationship Id="rId7" Type="http://schemas.openxmlformats.org/officeDocument/2006/relationships/slide" Target="/ppt/slides/slide77.xml"/><Relationship Id="rId8" Type="http://schemas.openxmlformats.org/officeDocument/2006/relationships/slide" Target="/ppt/slides/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slide" Target="/ppt/slides/slide25.xml"/><Relationship Id="rId11" Type="http://schemas.openxmlformats.org/officeDocument/2006/relationships/image" Target="../media/image22.png"/><Relationship Id="rId10" Type="http://schemas.openxmlformats.org/officeDocument/2006/relationships/slide" Target="/ppt/slides/slide19.xml"/><Relationship Id="rId12" Type="http://schemas.openxmlformats.org/officeDocument/2006/relationships/image" Target="../media/image24.png"/><Relationship Id="rId9" Type="http://schemas.openxmlformats.org/officeDocument/2006/relationships/slide" Target="/ppt/slides/slide19.xml"/><Relationship Id="rId5" Type="http://schemas.openxmlformats.org/officeDocument/2006/relationships/slide" Target="/ppt/slides/slide23.xml"/><Relationship Id="rId6" Type="http://schemas.openxmlformats.org/officeDocument/2006/relationships/slide" Target="/ppt/slides/slide87.xml"/><Relationship Id="rId7" Type="http://schemas.openxmlformats.org/officeDocument/2006/relationships/slide" Target="/ppt/slides/slide77.xml"/><Relationship Id="rId8" Type="http://schemas.openxmlformats.org/officeDocument/2006/relationships/slide" Target="/ppt/slides/slide23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slide" Target="/ppt/slides/slide26.xml"/><Relationship Id="rId9" Type="http://schemas.openxmlformats.org/officeDocument/2006/relationships/slide" Target="/ppt/slides/slide19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19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slide" Target="/ppt/slides/slide27.xml"/><Relationship Id="rId9" Type="http://schemas.openxmlformats.org/officeDocument/2006/relationships/slide" Target="/ppt/slides/slide19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19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Relationship Id="rId4" Type="http://schemas.openxmlformats.org/officeDocument/2006/relationships/slide" Target="/ppt/slides/slide29.xml"/><Relationship Id="rId10" Type="http://schemas.openxmlformats.org/officeDocument/2006/relationships/slide" Target="/ppt/slides/slide28.xml"/><Relationship Id="rId9" Type="http://schemas.openxmlformats.org/officeDocument/2006/relationships/slide" Target="/ppt/slides/slide19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19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Relationship Id="rId4" Type="http://schemas.openxmlformats.org/officeDocument/2006/relationships/slide" Target="/ppt/slides/slide27.xml"/><Relationship Id="rId5" Type="http://schemas.openxmlformats.org/officeDocument/2006/relationships/slide" Target="/ppt/slides/slide29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Relationship Id="rId4" Type="http://schemas.openxmlformats.org/officeDocument/2006/relationships/slide" Target="/ppt/slides/slide30.xml"/><Relationship Id="rId9" Type="http://schemas.openxmlformats.org/officeDocument/2006/relationships/slide" Target="/ppt/slides/slide19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1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slide" Target="/ppt/slides/slide5.xml"/><Relationship Id="rId9" Type="http://schemas.openxmlformats.org/officeDocument/2006/relationships/slide" Target="/ppt/slides/slide2.xml"/><Relationship Id="rId5" Type="http://schemas.openxmlformats.org/officeDocument/2006/relationships/slide" Target="/ppt/slides/slide4.xml"/><Relationship Id="rId6" Type="http://schemas.openxmlformats.org/officeDocument/2006/relationships/slide" Target="/ppt/slides/slide3.xml"/><Relationship Id="rId7" Type="http://schemas.openxmlformats.org/officeDocument/2006/relationships/slide" Target="/ppt/slides/slide2.xml"/><Relationship Id="rId8" Type="http://schemas.openxmlformats.org/officeDocument/2006/relationships/slide" Target="/ppt/slides/slide9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Relationship Id="rId4" Type="http://schemas.openxmlformats.org/officeDocument/2006/relationships/slide" Target="/ppt/slides/slide31.xml"/><Relationship Id="rId9" Type="http://schemas.openxmlformats.org/officeDocument/2006/relationships/slide" Target="/ppt/slides/slide19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19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Relationship Id="rId4" Type="http://schemas.openxmlformats.org/officeDocument/2006/relationships/slide" Target="/ppt/slides/slide32.xml"/><Relationship Id="rId9" Type="http://schemas.openxmlformats.org/officeDocument/2006/relationships/slide" Target="/ppt/slides/slide19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19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Relationship Id="rId4" Type="http://schemas.openxmlformats.org/officeDocument/2006/relationships/slide" Target="/ppt/slides/slide33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Relationship Id="rId4" Type="http://schemas.openxmlformats.org/officeDocument/2006/relationships/slide" Target="/ppt/slides/slide34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Relationship Id="rId4" Type="http://schemas.openxmlformats.org/officeDocument/2006/relationships/slide" Target="/ppt/slides/slide35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Relationship Id="rId4" Type="http://schemas.openxmlformats.org/officeDocument/2006/relationships/slide" Target="/ppt/slides/slide36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Relationship Id="rId4" Type="http://schemas.openxmlformats.org/officeDocument/2006/relationships/slide" Target="/ppt/slides/slide37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Relationship Id="rId4" Type="http://schemas.openxmlformats.org/officeDocument/2006/relationships/slide" Target="/ppt/slides/slide38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Relationship Id="rId4" Type="http://schemas.openxmlformats.org/officeDocument/2006/relationships/slide" Target="/ppt/slides/slide39.xml"/><Relationship Id="rId9" Type="http://schemas.openxmlformats.org/officeDocument/2006/relationships/slide" Target="/ppt/slides/slide19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19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Relationship Id="rId4" Type="http://schemas.openxmlformats.org/officeDocument/2006/relationships/slide" Target="/ppt/slides/slide40.xml"/><Relationship Id="rId9" Type="http://schemas.openxmlformats.org/officeDocument/2006/relationships/slide" Target="/ppt/slides/slide19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1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slide" Target="/ppt/slides/slide3.xml"/><Relationship Id="rId5" Type="http://schemas.openxmlformats.org/officeDocument/2006/relationships/slide" Target="/ppt/slides/slide4.xml"/><Relationship Id="rId6" Type="http://schemas.openxmlformats.org/officeDocument/2006/relationships/slide" Target="/ppt/slides/slide2.xml"/><Relationship Id="rId7" Type="http://schemas.openxmlformats.org/officeDocument/2006/relationships/slide" Target="/ppt/slides/slide9.xml"/><Relationship Id="rId8" Type="http://schemas.openxmlformats.org/officeDocument/2006/relationships/slide" Target="/ppt/slides/slide2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3.png"/><Relationship Id="rId4" Type="http://schemas.openxmlformats.org/officeDocument/2006/relationships/slide" Target="/ppt/slides/slide41.xml"/><Relationship Id="rId10" Type="http://schemas.openxmlformats.org/officeDocument/2006/relationships/slide" Target="/ppt/slides/slide42.xml"/><Relationship Id="rId9" Type="http://schemas.openxmlformats.org/officeDocument/2006/relationships/slide" Target="/ppt/slides/slide19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19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png"/><Relationship Id="rId4" Type="http://schemas.openxmlformats.org/officeDocument/2006/relationships/slide" Target="/ppt/slides/slide42.xml"/><Relationship Id="rId10" Type="http://schemas.openxmlformats.org/officeDocument/2006/relationships/slide" Target="/ppt/slides/slide40.xml"/><Relationship Id="rId9" Type="http://schemas.openxmlformats.org/officeDocument/2006/relationships/slide" Target="/ppt/slides/slide19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19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7.png"/><Relationship Id="rId4" Type="http://schemas.openxmlformats.org/officeDocument/2006/relationships/slide" Target="/ppt/slides/slide43.xml"/><Relationship Id="rId9" Type="http://schemas.openxmlformats.org/officeDocument/2006/relationships/slide" Target="/ppt/slides/slide19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19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0.png"/><Relationship Id="rId4" Type="http://schemas.openxmlformats.org/officeDocument/2006/relationships/image" Target="../media/image57.png"/><Relationship Id="rId11" Type="http://schemas.openxmlformats.org/officeDocument/2006/relationships/slide" Target="/ppt/slides/slide19.xml"/><Relationship Id="rId10" Type="http://schemas.openxmlformats.org/officeDocument/2006/relationships/slide" Target="/ppt/slides/slide19.xml"/><Relationship Id="rId9" Type="http://schemas.openxmlformats.org/officeDocument/2006/relationships/slide" Target="/ppt/slides/slide23.xml"/><Relationship Id="rId5" Type="http://schemas.openxmlformats.org/officeDocument/2006/relationships/slide" Target="/ppt/slides/slide44.xml"/><Relationship Id="rId6" Type="http://schemas.openxmlformats.org/officeDocument/2006/relationships/slide" Target="/ppt/slides/slide45.xml"/><Relationship Id="rId7" Type="http://schemas.openxmlformats.org/officeDocument/2006/relationships/slide" Target="/ppt/slides/slide87.xml"/><Relationship Id="rId8" Type="http://schemas.openxmlformats.org/officeDocument/2006/relationships/slide" Target="/ppt/slides/slide77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6.png"/><Relationship Id="rId4" Type="http://schemas.openxmlformats.org/officeDocument/2006/relationships/slide" Target="/ppt/slides/slide45.xml"/><Relationship Id="rId9" Type="http://schemas.openxmlformats.org/officeDocument/2006/relationships/slide" Target="/ppt/slides/slide19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19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1.png"/><Relationship Id="rId4" Type="http://schemas.openxmlformats.org/officeDocument/2006/relationships/slide" Target="/ppt/slides/slide44.xml"/><Relationship Id="rId10" Type="http://schemas.openxmlformats.org/officeDocument/2006/relationships/slide" Target="/ppt/slides/slide19.xml"/><Relationship Id="rId9" Type="http://schemas.openxmlformats.org/officeDocument/2006/relationships/slide" Target="/ppt/slides/slide19.xml"/><Relationship Id="rId5" Type="http://schemas.openxmlformats.org/officeDocument/2006/relationships/slide" Target="/ppt/slides/slide46.xml"/><Relationship Id="rId6" Type="http://schemas.openxmlformats.org/officeDocument/2006/relationships/slide" Target="/ppt/slides/slide87.xml"/><Relationship Id="rId7" Type="http://schemas.openxmlformats.org/officeDocument/2006/relationships/slide" Target="/ppt/slides/slide77.xml"/><Relationship Id="rId8" Type="http://schemas.openxmlformats.org/officeDocument/2006/relationships/slide" Target="/ppt/slides/slide23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0.png"/><Relationship Id="rId4" Type="http://schemas.openxmlformats.org/officeDocument/2006/relationships/slide" Target="/ppt/slides/slide47.xml"/><Relationship Id="rId9" Type="http://schemas.openxmlformats.org/officeDocument/2006/relationships/slide" Target="/ppt/slides/slide19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19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9.png"/><Relationship Id="rId4" Type="http://schemas.openxmlformats.org/officeDocument/2006/relationships/slide" Target="/ppt/slides/slide48.xml"/><Relationship Id="rId9" Type="http://schemas.openxmlformats.org/officeDocument/2006/relationships/slide" Target="/ppt/slides/slide19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19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4.png"/><Relationship Id="rId4" Type="http://schemas.openxmlformats.org/officeDocument/2006/relationships/slide" Target="/ppt/slides/slide49.xml"/><Relationship Id="rId9" Type="http://schemas.openxmlformats.org/officeDocument/2006/relationships/slide" Target="/ppt/slides/slide19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19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5.png"/><Relationship Id="rId4" Type="http://schemas.openxmlformats.org/officeDocument/2006/relationships/slide" Target="/ppt/slides/slide50.xml"/><Relationship Id="rId9" Type="http://schemas.openxmlformats.org/officeDocument/2006/relationships/slide" Target="/ppt/slides/slide19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1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slide" Target="/ppt/slides/slide6.xml"/><Relationship Id="rId5" Type="http://schemas.openxmlformats.org/officeDocument/2006/relationships/slide" Target="/ppt/slides/slide5.xml"/><Relationship Id="rId6" Type="http://schemas.openxmlformats.org/officeDocument/2006/relationships/slide" Target="/ppt/slides/slide2.xml"/><Relationship Id="rId7" Type="http://schemas.openxmlformats.org/officeDocument/2006/relationships/slide" Target="/ppt/slides/slide9.xml"/><Relationship Id="rId8" Type="http://schemas.openxmlformats.org/officeDocument/2006/relationships/slide" Target="/ppt/slides/slide2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6.png"/><Relationship Id="rId4" Type="http://schemas.openxmlformats.org/officeDocument/2006/relationships/slide" Target="/ppt/slides/slide51.xml"/><Relationship Id="rId9" Type="http://schemas.openxmlformats.org/officeDocument/2006/relationships/slide" Target="/ppt/slides/slide19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19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2.png"/><Relationship Id="rId4" Type="http://schemas.openxmlformats.org/officeDocument/2006/relationships/slide" Target="/ppt/slides/slide52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9.png"/><Relationship Id="rId4" Type="http://schemas.openxmlformats.org/officeDocument/2006/relationships/slide" Target="/ppt/slides/slide53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8.png"/><Relationship Id="rId4" Type="http://schemas.openxmlformats.org/officeDocument/2006/relationships/slide" Target="/ppt/slides/slide54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2.png"/><Relationship Id="rId4" Type="http://schemas.openxmlformats.org/officeDocument/2006/relationships/slide" Target="/ppt/slides/slide55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2.png"/><Relationship Id="rId4" Type="http://schemas.openxmlformats.org/officeDocument/2006/relationships/slide" Target="/ppt/slides/slide56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3.png"/><Relationship Id="rId4" Type="http://schemas.openxmlformats.org/officeDocument/2006/relationships/slide" Target="/ppt/slides/slide57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1.png"/><Relationship Id="rId4" Type="http://schemas.openxmlformats.org/officeDocument/2006/relationships/slide" Target="/ppt/slides/slide58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4.png"/><Relationship Id="rId4" Type="http://schemas.openxmlformats.org/officeDocument/2006/relationships/slide" Target="/ppt/slides/slide59.xml"/><Relationship Id="rId9" Type="http://schemas.openxmlformats.org/officeDocument/2006/relationships/slide" Target="/ppt/slides/slide19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19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4.png"/><Relationship Id="rId4" Type="http://schemas.openxmlformats.org/officeDocument/2006/relationships/slide" Target="/ppt/slides/slide60.xml"/><Relationship Id="rId9" Type="http://schemas.openxmlformats.org/officeDocument/2006/relationships/slide" Target="/ppt/slides/slide19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1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slide" Target="/ppt/slides/slide7.xml"/><Relationship Id="rId5" Type="http://schemas.openxmlformats.org/officeDocument/2006/relationships/slide" Target="/ppt/slides/slide6.xml"/><Relationship Id="rId6" Type="http://schemas.openxmlformats.org/officeDocument/2006/relationships/slide" Target="/ppt/slides/slide2.xml"/><Relationship Id="rId7" Type="http://schemas.openxmlformats.org/officeDocument/2006/relationships/slide" Target="/ppt/slides/slide9.xml"/><Relationship Id="rId8" Type="http://schemas.openxmlformats.org/officeDocument/2006/relationships/slide" Target="/ppt/slides/slide2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5.png"/><Relationship Id="rId4" Type="http://schemas.openxmlformats.org/officeDocument/2006/relationships/slide" Target="/ppt/slides/slide61.xml"/><Relationship Id="rId9" Type="http://schemas.openxmlformats.org/officeDocument/2006/relationships/slide" Target="/ppt/slides/slide19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19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8.png"/><Relationship Id="rId4" Type="http://schemas.openxmlformats.org/officeDocument/2006/relationships/slide" Target="/ppt/slides/slide62.xml"/><Relationship Id="rId9" Type="http://schemas.openxmlformats.org/officeDocument/2006/relationships/slide" Target="/ppt/slides/slide19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19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9.png"/><Relationship Id="rId4" Type="http://schemas.openxmlformats.org/officeDocument/2006/relationships/slide" Target="/ppt/slides/slide63.xml"/><Relationship Id="rId10" Type="http://schemas.openxmlformats.org/officeDocument/2006/relationships/slide" Target="/ppt/slides/slide19.xml"/><Relationship Id="rId9" Type="http://schemas.openxmlformats.org/officeDocument/2006/relationships/slide" Target="/ppt/slides/slide19.xml"/><Relationship Id="rId5" Type="http://schemas.openxmlformats.org/officeDocument/2006/relationships/slide" Target="/ppt/slides/slide64.xml"/><Relationship Id="rId6" Type="http://schemas.openxmlformats.org/officeDocument/2006/relationships/slide" Target="/ppt/slides/slide87.xml"/><Relationship Id="rId7" Type="http://schemas.openxmlformats.org/officeDocument/2006/relationships/slide" Target="/ppt/slides/slide77.xml"/><Relationship Id="rId8" Type="http://schemas.openxmlformats.org/officeDocument/2006/relationships/slide" Target="/ppt/slides/slide23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6.png"/><Relationship Id="rId4" Type="http://schemas.openxmlformats.org/officeDocument/2006/relationships/slide" Target="/ppt/slides/slide64.xml"/><Relationship Id="rId9" Type="http://schemas.openxmlformats.org/officeDocument/2006/relationships/slide" Target="/ppt/slides/slide19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19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0.png"/><Relationship Id="rId4" Type="http://schemas.openxmlformats.org/officeDocument/2006/relationships/slide" Target="/ppt/slides/slide63.xml"/><Relationship Id="rId10" Type="http://schemas.openxmlformats.org/officeDocument/2006/relationships/slide" Target="/ppt/slides/slide19.xml"/><Relationship Id="rId9" Type="http://schemas.openxmlformats.org/officeDocument/2006/relationships/slide" Target="/ppt/slides/slide19.xml"/><Relationship Id="rId5" Type="http://schemas.openxmlformats.org/officeDocument/2006/relationships/slide" Target="/ppt/slides/slide65.xml"/><Relationship Id="rId6" Type="http://schemas.openxmlformats.org/officeDocument/2006/relationships/slide" Target="/ppt/slides/slide87.xml"/><Relationship Id="rId7" Type="http://schemas.openxmlformats.org/officeDocument/2006/relationships/slide" Target="/ppt/slides/slide77.xml"/><Relationship Id="rId8" Type="http://schemas.openxmlformats.org/officeDocument/2006/relationships/slide" Target="/ppt/slides/slide23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3.png"/><Relationship Id="rId4" Type="http://schemas.openxmlformats.org/officeDocument/2006/relationships/slide" Target="/ppt/slides/slide66.xml"/><Relationship Id="rId9" Type="http://schemas.openxmlformats.org/officeDocument/2006/relationships/slide" Target="/ppt/slides/slide19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19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2.png"/><Relationship Id="rId4" Type="http://schemas.openxmlformats.org/officeDocument/2006/relationships/slide" Target="/ppt/slides/slide67.xml"/><Relationship Id="rId9" Type="http://schemas.openxmlformats.org/officeDocument/2006/relationships/slide" Target="/ppt/slides/slide19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19.xml"/></Relationships>
</file>

<file path=ppt/slides/_rels/slide67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75.xml"/><Relationship Id="rId10" Type="http://schemas.openxmlformats.org/officeDocument/2006/relationships/slide" Target="/ppt/slides/slide66.xml"/><Relationship Id="rId13" Type="http://schemas.openxmlformats.org/officeDocument/2006/relationships/slide" Target="/ppt/slides/slide68.xml"/><Relationship Id="rId12" Type="http://schemas.openxmlformats.org/officeDocument/2006/relationships/slide" Target="/ppt/slides/slide77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4.png"/><Relationship Id="rId4" Type="http://schemas.openxmlformats.org/officeDocument/2006/relationships/slide" Target="/ppt/slides/slide67.xml"/><Relationship Id="rId9" Type="http://schemas.openxmlformats.org/officeDocument/2006/relationships/slide" Target="/ppt/slides/slide69.xml"/><Relationship Id="rId15" Type="http://schemas.openxmlformats.org/officeDocument/2006/relationships/slide" Target="/ppt/slides/slide77.xml"/><Relationship Id="rId14" Type="http://schemas.openxmlformats.org/officeDocument/2006/relationships/slide" Target="/ppt/slides/slide87.xml"/><Relationship Id="rId17" Type="http://schemas.openxmlformats.org/officeDocument/2006/relationships/slide" Target="/ppt/slides/slide19.xml"/><Relationship Id="rId16" Type="http://schemas.openxmlformats.org/officeDocument/2006/relationships/slide" Target="/ppt/slides/slide23.xml"/><Relationship Id="rId5" Type="http://schemas.openxmlformats.org/officeDocument/2006/relationships/slide" Target="/ppt/slides/slide69.xml"/><Relationship Id="rId6" Type="http://schemas.openxmlformats.org/officeDocument/2006/relationships/slide" Target="/ppt/slides/slide71.xml"/><Relationship Id="rId18" Type="http://schemas.openxmlformats.org/officeDocument/2006/relationships/slide" Target="/ppt/slides/slide19.xml"/><Relationship Id="rId7" Type="http://schemas.openxmlformats.org/officeDocument/2006/relationships/slide" Target="/ppt/slides/slide73.xml"/><Relationship Id="rId8" Type="http://schemas.openxmlformats.org/officeDocument/2006/relationships/slide" Target="/ppt/slides/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6.png"/><Relationship Id="rId4" Type="http://schemas.openxmlformats.org/officeDocument/2006/relationships/slide" Target="/ppt/slides/slide67.xml"/></Relationships>
</file>

<file path=ppt/slides/_rels/slide69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77.xml"/><Relationship Id="rId10" Type="http://schemas.openxmlformats.org/officeDocument/2006/relationships/slide" Target="/ppt/slides/slide66.xml"/><Relationship Id="rId13" Type="http://schemas.openxmlformats.org/officeDocument/2006/relationships/slide" Target="/ppt/slides/slide87.xml"/><Relationship Id="rId12" Type="http://schemas.openxmlformats.org/officeDocument/2006/relationships/slide" Target="/ppt/slides/slide70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7.png"/><Relationship Id="rId4" Type="http://schemas.openxmlformats.org/officeDocument/2006/relationships/slide" Target="/ppt/slides/slide67.xml"/><Relationship Id="rId9" Type="http://schemas.openxmlformats.org/officeDocument/2006/relationships/slide" Target="/ppt/slides/slide71.xml"/><Relationship Id="rId15" Type="http://schemas.openxmlformats.org/officeDocument/2006/relationships/slide" Target="/ppt/slides/slide23.xml"/><Relationship Id="rId14" Type="http://schemas.openxmlformats.org/officeDocument/2006/relationships/slide" Target="/ppt/slides/slide77.xml"/><Relationship Id="rId17" Type="http://schemas.openxmlformats.org/officeDocument/2006/relationships/slide" Target="/ppt/slides/slide19.xml"/><Relationship Id="rId16" Type="http://schemas.openxmlformats.org/officeDocument/2006/relationships/slide" Target="/ppt/slides/slide19.xml"/><Relationship Id="rId5" Type="http://schemas.openxmlformats.org/officeDocument/2006/relationships/slide" Target="/ppt/slides/slide69.xml"/><Relationship Id="rId6" Type="http://schemas.openxmlformats.org/officeDocument/2006/relationships/slide" Target="/ppt/slides/slide71.xml"/><Relationship Id="rId7" Type="http://schemas.openxmlformats.org/officeDocument/2006/relationships/slide" Target="/ppt/slides/slide73.xml"/><Relationship Id="rId8" Type="http://schemas.openxmlformats.org/officeDocument/2006/relationships/slide" Target="/ppt/slides/slide67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slide" Target="/ppt/slides/slide8.xml"/><Relationship Id="rId5" Type="http://schemas.openxmlformats.org/officeDocument/2006/relationships/slide" Target="/ppt/slides/slide7.xml"/><Relationship Id="rId6" Type="http://schemas.openxmlformats.org/officeDocument/2006/relationships/slide" Target="/ppt/slides/slide2.xml"/><Relationship Id="rId7" Type="http://schemas.openxmlformats.org/officeDocument/2006/relationships/slide" Target="/ppt/slides/slide9.xml"/><Relationship Id="rId8" Type="http://schemas.openxmlformats.org/officeDocument/2006/relationships/slide" Target="/ppt/slides/slide2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5.png"/><Relationship Id="rId4" Type="http://schemas.openxmlformats.org/officeDocument/2006/relationships/slide" Target="/ppt/slides/slide69.xml"/></Relationships>
</file>

<file path=ppt/slides/_rels/slide71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77.xml"/><Relationship Id="rId10" Type="http://schemas.openxmlformats.org/officeDocument/2006/relationships/slide" Target="/ppt/slides/slide66.xml"/><Relationship Id="rId13" Type="http://schemas.openxmlformats.org/officeDocument/2006/relationships/slide" Target="/ppt/slides/slide87.xml"/><Relationship Id="rId12" Type="http://schemas.openxmlformats.org/officeDocument/2006/relationships/slide" Target="/ppt/slides/slide72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3.png"/><Relationship Id="rId4" Type="http://schemas.openxmlformats.org/officeDocument/2006/relationships/slide" Target="/ppt/slides/slide67.xml"/><Relationship Id="rId9" Type="http://schemas.openxmlformats.org/officeDocument/2006/relationships/slide" Target="/ppt/slides/slide73.xml"/><Relationship Id="rId15" Type="http://schemas.openxmlformats.org/officeDocument/2006/relationships/slide" Target="/ppt/slides/slide23.xml"/><Relationship Id="rId14" Type="http://schemas.openxmlformats.org/officeDocument/2006/relationships/slide" Target="/ppt/slides/slide77.xml"/><Relationship Id="rId17" Type="http://schemas.openxmlformats.org/officeDocument/2006/relationships/slide" Target="/ppt/slides/slide19.xml"/><Relationship Id="rId16" Type="http://schemas.openxmlformats.org/officeDocument/2006/relationships/slide" Target="/ppt/slides/slide19.xml"/><Relationship Id="rId5" Type="http://schemas.openxmlformats.org/officeDocument/2006/relationships/slide" Target="/ppt/slides/slide69.xml"/><Relationship Id="rId6" Type="http://schemas.openxmlformats.org/officeDocument/2006/relationships/slide" Target="/ppt/slides/slide71.xml"/><Relationship Id="rId7" Type="http://schemas.openxmlformats.org/officeDocument/2006/relationships/slide" Target="/ppt/slides/slide73.xml"/><Relationship Id="rId8" Type="http://schemas.openxmlformats.org/officeDocument/2006/relationships/slide" Target="/ppt/slides/slide69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8.png"/><Relationship Id="rId4" Type="http://schemas.openxmlformats.org/officeDocument/2006/relationships/slide" Target="/ppt/slides/slide71.xml"/></Relationships>
</file>

<file path=ppt/slides/_rels/slide73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77.xml"/><Relationship Id="rId10" Type="http://schemas.openxmlformats.org/officeDocument/2006/relationships/slide" Target="/ppt/slides/slide66.xml"/><Relationship Id="rId13" Type="http://schemas.openxmlformats.org/officeDocument/2006/relationships/slide" Target="/ppt/slides/slide87.xml"/><Relationship Id="rId12" Type="http://schemas.openxmlformats.org/officeDocument/2006/relationships/slide" Target="/ppt/slides/slide74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7.png"/><Relationship Id="rId4" Type="http://schemas.openxmlformats.org/officeDocument/2006/relationships/slide" Target="/ppt/slides/slide67.xml"/><Relationship Id="rId9" Type="http://schemas.openxmlformats.org/officeDocument/2006/relationships/slide" Target="/ppt/slides/slide73.xml"/><Relationship Id="rId15" Type="http://schemas.openxmlformats.org/officeDocument/2006/relationships/slide" Target="/ppt/slides/slide23.xml"/><Relationship Id="rId14" Type="http://schemas.openxmlformats.org/officeDocument/2006/relationships/slide" Target="/ppt/slides/slide77.xml"/><Relationship Id="rId17" Type="http://schemas.openxmlformats.org/officeDocument/2006/relationships/slide" Target="/ppt/slides/slide19.xml"/><Relationship Id="rId16" Type="http://schemas.openxmlformats.org/officeDocument/2006/relationships/slide" Target="/ppt/slides/slide19.xml"/><Relationship Id="rId5" Type="http://schemas.openxmlformats.org/officeDocument/2006/relationships/slide" Target="/ppt/slides/slide69.xml"/><Relationship Id="rId6" Type="http://schemas.openxmlformats.org/officeDocument/2006/relationships/slide" Target="/ppt/slides/slide71.xml"/><Relationship Id="rId7" Type="http://schemas.openxmlformats.org/officeDocument/2006/relationships/slide" Target="/ppt/slides/slide73.xml"/><Relationship Id="rId8" Type="http://schemas.openxmlformats.org/officeDocument/2006/relationships/slide" Target="/ppt/slides/slide71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0.png"/><Relationship Id="rId4" Type="http://schemas.openxmlformats.org/officeDocument/2006/relationships/slide" Target="/ppt/slides/slide73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5.png"/><Relationship Id="rId4" Type="http://schemas.openxmlformats.org/officeDocument/2006/relationships/slide" Target="/ppt/slides/slide67.xml"/><Relationship Id="rId9" Type="http://schemas.openxmlformats.org/officeDocument/2006/relationships/slide" Target="/ppt/slides/slide19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19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66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8.png"/><Relationship Id="rId4" Type="http://schemas.openxmlformats.org/officeDocument/2006/relationships/slide" Target="/ppt/slides/slide78.xml"/><Relationship Id="rId9" Type="http://schemas.openxmlformats.org/officeDocument/2006/relationships/slide" Target="/ppt/slides/slide19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19.xml"/></Relationships>
</file>

<file path=ppt/slides/_rels/slide78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9.xml"/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1.png"/><Relationship Id="rId4" Type="http://schemas.openxmlformats.org/officeDocument/2006/relationships/slide" Target="/ppt/slides/slide79.xml"/><Relationship Id="rId9" Type="http://schemas.openxmlformats.org/officeDocument/2006/relationships/slide" Target="/ppt/slides/slide23.xml"/><Relationship Id="rId5" Type="http://schemas.openxmlformats.org/officeDocument/2006/relationships/slide" Target="/ppt/slides/slide81.xml"/><Relationship Id="rId6" Type="http://schemas.openxmlformats.org/officeDocument/2006/relationships/slide" Target="/ppt/slides/slide83.xml"/><Relationship Id="rId7" Type="http://schemas.openxmlformats.org/officeDocument/2006/relationships/slide" Target="/ppt/slides/slide87.xml"/><Relationship Id="rId8" Type="http://schemas.openxmlformats.org/officeDocument/2006/relationships/slide" Target="/ppt/slides/slide77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5.png"/><Relationship Id="rId4" Type="http://schemas.openxmlformats.org/officeDocument/2006/relationships/slide" Target="/ppt/slides/slide80.xml"/><Relationship Id="rId9" Type="http://schemas.openxmlformats.org/officeDocument/2006/relationships/slide" Target="/ppt/slides/slide19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1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slide" Target="/ppt/slides/slide9.xml"/><Relationship Id="rId5" Type="http://schemas.openxmlformats.org/officeDocument/2006/relationships/slide" Target="/ppt/slides/slide3.xml"/><Relationship Id="rId6" Type="http://schemas.openxmlformats.org/officeDocument/2006/relationships/slide" Target="/ppt/slides/slide8.xml"/><Relationship Id="rId7" Type="http://schemas.openxmlformats.org/officeDocument/2006/relationships/slide" Target="/ppt/slides/slide9.xml"/><Relationship Id="rId8" Type="http://schemas.openxmlformats.org/officeDocument/2006/relationships/slide" Target="/ppt/slides/slide8.xml"/></Relationships>
</file>

<file path=ppt/slides/_rels/slide80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9.xml"/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0.png"/><Relationship Id="rId4" Type="http://schemas.openxmlformats.org/officeDocument/2006/relationships/slide" Target="/ppt/slides/slide77.xml"/><Relationship Id="rId9" Type="http://schemas.openxmlformats.org/officeDocument/2006/relationships/slide" Target="/ppt/slides/slide23.xml"/><Relationship Id="rId5" Type="http://schemas.openxmlformats.org/officeDocument/2006/relationships/slide" Target="/ppt/slides/slide81.xml"/><Relationship Id="rId6" Type="http://schemas.openxmlformats.org/officeDocument/2006/relationships/slide" Target="/ppt/slides/slide83.xml"/><Relationship Id="rId7" Type="http://schemas.openxmlformats.org/officeDocument/2006/relationships/slide" Target="/ppt/slides/slide87.xml"/><Relationship Id="rId8" Type="http://schemas.openxmlformats.org/officeDocument/2006/relationships/slide" Target="/ppt/slides/slide77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9.png"/><Relationship Id="rId4" Type="http://schemas.openxmlformats.org/officeDocument/2006/relationships/slide" Target="/ppt/slides/slide82.xml"/><Relationship Id="rId9" Type="http://schemas.openxmlformats.org/officeDocument/2006/relationships/slide" Target="/ppt/slides/slide19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19.xml"/></Relationships>
</file>

<file path=ppt/slides/_rels/slide8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9.xml"/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2.png"/><Relationship Id="rId4" Type="http://schemas.openxmlformats.org/officeDocument/2006/relationships/slide" Target="/ppt/slides/slide77.xml"/><Relationship Id="rId9" Type="http://schemas.openxmlformats.org/officeDocument/2006/relationships/slide" Target="/ppt/slides/slide23.xml"/><Relationship Id="rId5" Type="http://schemas.openxmlformats.org/officeDocument/2006/relationships/slide" Target="/ppt/slides/slide79.xml"/><Relationship Id="rId6" Type="http://schemas.openxmlformats.org/officeDocument/2006/relationships/slide" Target="/ppt/slides/slide83.xml"/><Relationship Id="rId7" Type="http://schemas.openxmlformats.org/officeDocument/2006/relationships/slide" Target="/ppt/slides/slide87.xml"/><Relationship Id="rId8" Type="http://schemas.openxmlformats.org/officeDocument/2006/relationships/slide" Target="/ppt/slides/slide77.xml"/></Relationships>
</file>

<file path=ppt/slides/_rels/slide83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85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3.png"/><Relationship Id="rId4" Type="http://schemas.openxmlformats.org/officeDocument/2006/relationships/slide" Target="/ppt/slides/slide87.xml"/><Relationship Id="rId9" Type="http://schemas.openxmlformats.org/officeDocument/2006/relationships/slide" Target="/ppt/slides/slide84.xml"/><Relationship Id="rId5" Type="http://schemas.openxmlformats.org/officeDocument/2006/relationships/slide" Target="/ppt/slides/slide77.xml"/><Relationship Id="rId6" Type="http://schemas.openxmlformats.org/officeDocument/2006/relationships/slide" Target="/ppt/slides/slide23.xml"/><Relationship Id="rId7" Type="http://schemas.openxmlformats.org/officeDocument/2006/relationships/slide" Target="/ppt/slides/slide19.xml"/><Relationship Id="rId8" Type="http://schemas.openxmlformats.org/officeDocument/2006/relationships/slide" Target="/ppt/slides/slide19.xml"/></Relationships>
</file>

<file path=ppt/slides/_rels/slide84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9.xml"/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7.png"/><Relationship Id="rId4" Type="http://schemas.openxmlformats.org/officeDocument/2006/relationships/slide" Target="/ppt/slides/slide77.xml"/><Relationship Id="rId9" Type="http://schemas.openxmlformats.org/officeDocument/2006/relationships/slide" Target="/ppt/slides/slide23.xml"/><Relationship Id="rId5" Type="http://schemas.openxmlformats.org/officeDocument/2006/relationships/slide" Target="/ppt/slides/slide79.xml"/><Relationship Id="rId6" Type="http://schemas.openxmlformats.org/officeDocument/2006/relationships/slide" Target="/ppt/slides/slide81.xml"/><Relationship Id="rId7" Type="http://schemas.openxmlformats.org/officeDocument/2006/relationships/slide" Target="/ppt/slides/slide87.xml"/><Relationship Id="rId8" Type="http://schemas.openxmlformats.org/officeDocument/2006/relationships/slide" Target="/ppt/slides/slide77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9.png"/><Relationship Id="rId4" Type="http://schemas.openxmlformats.org/officeDocument/2006/relationships/slide" Target="/ppt/slides/slide83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6.png"/><Relationship Id="rId4" Type="http://schemas.openxmlformats.org/officeDocument/2006/relationships/slide" Target="/ppt/slides/slide89.xml"/><Relationship Id="rId9" Type="http://schemas.openxmlformats.org/officeDocument/2006/relationships/slide" Target="/ppt/slides/slide19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19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91.xml"/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4.png"/><Relationship Id="rId4" Type="http://schemas.openxmlformats.org/officeDocument/2006/relationships/slide" Target="/ppt/slides/slide90.xml"/><Relationship Id="rId9" Type="http://schemas.openxmlformats.org/officeDocument/2006/relationships/slide" Target="/ppt/slides/slide19.xml"/><Relationship Id="rId5" Type="http://schemas.openxmlformats.org/officeDocument/2006/relationships/slide" Target="/ppt/slides/slide93.xml"/><Relationship Id="rId6" Type="http://schemas.openxmlformats.org/officeDocument/2006/relationships/slide" Target="/ppt/slides/slide87.xml"/><Relationship Id="rId7" Type="http://schemas.openxmlformats.org/officeDocument/2006/relationships/slide" Target="/ppt/slides/slide77.xml"/><Relationship Id="rId8" Type="http://schemas.openxmlformats.org/officeDocument/2006/relationships/slide" Target="/ppt/slides/slide23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slide" Target="/ppt/slides/slide10.xml"/><Relationship Id="rId5" Type="http://schemas.openxmlformats.org/officeDocument/2006/relationships/slide" Target="/ppt/slides/slide9.xml"/><Relationship Id="rId6" Type="http://schemas.openxmlformats.org/officeDocument/2006/relationships/slide" Target="/ppt/slides/slide8.xml"/><Relationship Id="rId7" Type="http://schemas.openxmlformats.org/officeDocument/2006/relationships/slide" Target="/ppt/slides/slide9.xml"/><Relationship Id="rId8" Type="http://schemas.openxmlformats.org/officeDocument/2006/relationships/slide" Target="/ppt/slides/slide8.xml"/></Relationships>
</file>

<file path=ppt/slides/_rels/slide90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91.xml"/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1.png"/><Relationship Id="rId4" Type="http://schemas.openxmlformats.org/officeDocument/2006/relationships/slide" Target="/ppt/slides/slide89.xml"/><Relationship Id="rId9" Type="http://schemas.openxmlformats.org/officeDocument/2006/relationships/slide" Target="/ppt/slides/slide19.xml"/><Relationship Id="rId5" Type="http://schemas.openxmlformats.org/officeDocument/2006/relationships/slide" Target="/ppt/slides/slide94.xml"/><Relationship Id="rId6" Type="http://schemas.openxmlformats.org/officeDocument/2006/relationships/slide" Target="/ppt/slides/slide87.xml"/><Relationship Id="rId7" Type="http://schemas.openxmlformats.org/officeDocument/2006/relationships/slide" Target="/ppt/slides/slide77.xml"/><Relationship Id="rId8" Type="http://schemas.openxmlformats.org/officeDocument/2006/relationships/slide" Target="/ppt/slides/slide23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8.png"/><Relationship Id="rId4" Type="http://schemas.openxmlformats.org/officeDocument/2006/relationships/slide" Target="/ppt/slides/slide91.xml"/><Relationship Id="rId5" Type="http://schemas.openxmlformats.org/officeDocument/2006/relationships/slide" Target="/ppt/slides/slide2.xml"/><Relationship Id="rId6" Type="http://schemas.openxmlformats.org/officeDocument/2006/relationships/slide" Target="/ppt/slides/slide9.xml"/><Relationship Id="rId7" Type="http://schemas.openxmlformats.org/officeDocument/2006/relationships/slide" Target="/ppt/slides/slide2.xml"/><Relationship Id="rId8" Type="http://schemas.openxmlformats.org/officeDocument/2006/relationships/slide" Target="/ppt/slides/slide89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90.png"/><Relationship Id="rId4" Type="http://schemas.openxmlformats.org/officeDocument/2006/relationships/slide" Target="/ppt/slides/slide103.xml"/><Relationship Id="rId9" Type="http://schemas.openxmlformats.org/officeDocument/2006/relationships/slide" Target="/ppt/slides/slide19.xml"/><Relationship Id="rId5" Type="http://schemas.openxmlformats.org/officeDocument/2006/relationships/slide" Target="/ppt/slides/slide96.xml"/><Relationship Id="rId6" Type="http://schemas.openxmlformats.org/officeDocument/2006/relationships/slide" Target="/ppt/slides/slide87.xml"/><Relationship Id="rId7" Type="http://schemas.openxmlformats.org/officeDocument/2006/relationships/slide" Target="/ppt/slides/slide77.xml"/><Relationship Id="rId8" Type="http://schemas.openxmlformats.org/officeDocument/2006/relationships/slide" Target="/ppt/slides/slide23.xml"/></Relationships>
</file>

<file path=ppt/slides/_rels/slide94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91.png"/><Relationship Id="rId4" Type="http://schemas.openxmlformats.org/officeDocument/2006/relationships/slide" Target="/ppt/slides/slide104.xml"/><Relationship Id="rId9" Type="http://schemas.openxmlformats.org/officeDocument/2006/relationships/slide" Target="/ppt/slides/slide19.xml"/><Relationship Id="rId5" Type="http://schemas.openxmlformats.org/officeDocument/2006/relationships/slide" Target="/ppt/slides/slide100.xml"/><Relationship Id="rId6" Type="http://schemas.openxmlformats.org/officeDocument/2006/relationships/slide" Target="/ppt/slides/slide87.xml"/><Relationship Id="rId7" Type="http://schemas.openxmlformats.org/officeDocument/2006/relationships/slide" Target="/ppt/slides/slide77.xml"/><Relationship Id="rId8" Type="http://schemas.openxmlformats.org/officeDocument/2006/relationships/slide" Target="/ppt/slides/slide23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97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93.png"/><Relationship Id="rId4" Type="http://schemas.openxmlformats.org/officeDocument/2006/relationships/slide" Target="/ppt/slides/slide99.xml"/><Relationship Id="rId9" Type="http://schemas.openxmlformats.org/officeDocument/2006/relationships/slide" Target="/ppt/slides/slide2.xml"/><Relationship Id="rId5" Type="http://schemas.openxmlformats.org/officeDocument/2006/relationships/slide" Target="/ppt/slides/slide93.xml"/><Relationship Id="rId6" Type="http://schemas.openxmlformats.org/officeDocument/2006/relationships/slide" Target="/ppt/slides/slide96.xml"/><Relationship Id="rId7" Type="http://schemas.openxmlformats.org/officeDocument/2006/relationships/slide" Target="/ppt/slides/slide2.xml"/><Relationship Id="rId8" Type="http://schemas.openxmlformats.org/officeDocument/2006/relationships/slide" Target="/ppt/slides/slide9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92.png"/><Relationship Id="rId4" Type="http://schemas.openxmlformats.org/officeDocument/2006/relationships/slide" Target="/ppt/slides/slide98.xml"/><Relationship Id="rId5" Type="http://schemas.openxmlformats.org/officeDocument/2006/relationships/slide" Target="/ppt/slides/slide96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95.png"/><Relationship Id="rId4" Type="http://schemas.openxmlformats.org/officeDocument/2006/relationships/slide" Target="/ppt/slides/slide97.xml"/><Relationship Id="rId5" Type="http://schemas.openxmlformats.org/officeDocument/2006/relationships/slide" Target="/ppt/slides/slide97.xml"/><Relationship Id="rId6" Type="http://schemas.openxmlformats.org/officeDocument/2006/relationships/slide" Target="/ppt/slides/slide96.xml"/></Relationships>
</file>

<file path=ppt/slides/_rels/slide99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00.png"/><Relationship Id="rId4" Type="http://schemas.openxmlformats.org/officeDocument/2006/relationships/slide" Target="/ppt/slides/slide96.xml"/><Relationship Id="rId9" Type="http://schemas.openxmlformats.org/officeDocument/2006/relationships/slide" Target="/ppt/slides/slide19.xml"/><Relationship Id="rId5" Type="http://schemas.openxmlformats.org/officeDocument/2006/relationships/slide" Target="/ppt/slides/slide93.xml"/><Relationship Id="rId6" Type="http://schemas.openxmlformats.org/officeDocument/2006/relationships/slide" Target="/ppt/slides/slide87.xml"/><Relationship Id="rId7" Type="http://schemas.openxmlformats.org/officeDocument/2006/relationships/slide" Target="/ppt/slides/slide77.xml"/><Relationship Id="rId8" Type="http://schemas.openxmlformats.org/officeDocument/2006/relationships/slide" Target="/ppt/slides/slide2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1299225" y="3879025"/>
            <a:ext cx="6965100" cy="1007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WebQuiz Prototype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 in progress…</a:t>
            </a:r>
            <a:endParaRPr/>
          </a:p>
        </p:txBody>
      </p:sp>
      <p:cxnSp>
        <p:nvCxnSpPr>
          <p:cNvPr id="57" name="Google Shape;57;p13"/>
          <p:cNvCxnSpPr/>
          <p:nvPr/>
        </p:nvCxnSpPr>
        <p:spPr>
          <a:xfrm flipH="1" rot="10800000">
            <a:off x="1535000" y="4050625"/>
            <a:ext cx="375000" cy="6642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" name="Google Shape;58;p13"/>
          <p:cNvSpPr txBox="1"/>
          <p:nvPr/>
        </p:nvSpPr>
        <p:spPr>
          <a:xfrm>
            <a:off x="2402925" y="3967075"/>
            <a:ext cx="5719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93C47D"/>
                </a:solidFill>
              </a:rPr>
              <a:t>Green arrows indicate where you should click to continue with the prototype. If there are more than one arrows then you can click either.</a:t>
            </a:r>
            <a:endParaRPr b="1">
              <a:solidFill>
                <a:srgbClr val="93C47D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2">
            <a:hlinkClick action="ppaction://hlinksldjump" r:id="rId4"/>
          </p:cNvPr>
          <p:cNvSpPr/>
          <p:nvPr/>
        </p:nvSpPr>
        <p:spPr>
          <a:xfrm>
            <a:off x="8128575" y="946025"/>
            <a:ext cx="2295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2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2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2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2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2">
            <a:hlinkClick action="ppaction://hlinksldjump" r:id="rId9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2">
            <a:hlinkClick action="ppaction://hlinksldjump" r:id="rId10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2">
            <a:hlinkClick action="ppaction://hlinksldjump" r:id="rId11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2">
            <a:hlinkClick action="ppaction://hlinksldjump" r:id="rId12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2" name="Google Shape;192;p22"/>
          <p:cNvCxnSpPr>
            <a:endCxn id="183" idx="2"/>
          </p:cNvCxnSpPr>
          <p:nvPr/>
        </p:nvCxnSpPr>
        <p:spPr>
          <a:xfrm flipH="1" rot="10800000">
            <a:off x="8165325" y="1221725"/>
            <a:ext cx="78000" cy="835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0" name="Google Shape;1260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027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Google Shape;1261;p112">
            <a:hlinkClick action="ppaction://hlinksldjump" r:id="rId4"/>
          </p:cNvPr>
          <p:cNvSpPr/>
          <p:nvPr/>
        </p:nvSpPr>
        <p:spPr>
          <a:xfrm>
            <a:off x="3554525" y="4629150"/>
            <a:ext cx="19749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112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63" name="Google Shape;1263;p112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112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112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112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112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8" name="Google Shape;1268;p112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027" y="9175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113">
            <a:hlinkClick action="ppaction://hlinksldjump" r:id="rId4"/>
          </p:cNvPr>
          <p:cNvSpPr/>
          <p:nvPr/>
        </p:nvSpPr>
        <p:spPr>
          <a:xfrm>
            <a:off x="3554525" y="4629150"/>
            <a:ext cx="19749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113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76" name="Google Shape;1276;p113">
            <a:hlinkClick action="ppaction://hlinksldjump" r:id="rId6"/>
          </p:cNvPr>
          <p:cNvSpPr/>
          <p:nvPr/>
        </p:nvSpPr>
        <p:spPr>
          <a:xfrm>
            <a:off x="7026500" y="129700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113">
            <a:hlinkClick action="ppaction://hlinksldjump" r:id="rId7"/>
          </p:cNvPr>
          <p:cNvSpPr/>
          <p:nvPr/>
        </p:nvSpPr>
        <p:spPr>
          <a:xfrm>
            <a:off x="1335875" y="7825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113">
            <a:hlinkClick action="ppaction://hlinksldjump" r:id="rId8"/>
          </p:cNvPr>
          <p:cNvSpPr/>
          <p:nvPr/>
        </p:nvSpPr>
        <p:spPr>
          <a:xfrm>
            <a:off x="6579500" y="129700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113">
            <a:hlinkClick action="ppaction://hlinksldjump" r:id="rId9"/>
          </p:cNvPr>
          <p:cNvSpPr/>
          <p:nvPr/>
        </p:nvSpPr>
        <p:spPr>
          <a:xfrm>
            <a:off x="5988200" y="1297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80" name="Google Shape;1280;p113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1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 2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" name="Google Shape;1290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1" name="Google Shape;1291;p115">
            <a:hlinkClick action="ppaction://hlinksldjump" r:id="rId4"/>
          </p:cNvPr>
          <p:cNvSpPr/>
          <p:nvPr/>
        </p:nvSpPr>
        <p:spPr>
          <a:xfrm>
            <a:off x="5005725" y="4601600"/>
            <a:ext cx="2847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115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93" name="Google Shape;1293;p115">
            <a:hlinkClick action="ppaction://hlinksldjump" r:id="rId6"/>
          </p:cNvPr>
          <p:cNvSpPr/>
          <p:nvPr/>
        </p:nvSpPr>
        <p:spPr>
          <a:xfrm>
            <a:off x="3876000" y="4583225"/>
            <a:ext cx="9828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115">
            <a:hlinkClick action="ppaction://hlinksldjump" r:id="rId7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115">
            <a:hlinkClick action="ppaction://hlinksldjump" r:id="rId8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115">
            <a:hlinkClick action="ppaction://hlinksldjump" r:id="rId9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115">
            <a:hlinkClick action="ppaction://hlinksldjump" r:id="rId10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115">
            <a:hlinkClick action="ppaction://hlinksldjump" r:id="rId11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9" name="Google Shape;1299;p115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0" name="Google Shape;1300;p115"/>
          <p:cNvCxnSpPr/>
          <p:nvPr/>
        </p:nvCxnSpPr>
        <p:spPr>
          <a:xfrm>
            <a:off x="3003300" y="4635725"/>
            <a:ext cx="872700" cy="945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1" name="Google Shape;1301;p115"/>
          <p:cNvSpPr txBox="1"/>
          <p:nvPr/>
        </p:nvSpPr>
        <p:spPr>
          <a:xfrm>
            <a:off x="6245625" y="3861975"/>
            <a:ext cx="284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[FR14]:</a:t>
            </a:r>
            <a:r>
              <a:rPr lang="en-GB">
                <a:solidFill>
                  <a:srgbClr val="666666"/>
                </a:solidFill>
              </a:rPr>
              <a:t> The quiz master can step through the quiz as needed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302" name="Google Shape;1302;p115"/>
          <p:cNvSpPr txBox="1"/>
          <p:nvPr/>
        </p:nvSpPr>
        <p:spPr>
          <a:xfrm>
            <a:off x="84100" y="4422425"/>
            <a:ext cx="291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[FR15]:</a:t>
            </a:r>
            <a:r>
              <a:rPr lang="en-GB">
                <a:solidFill>
                  <a:srgbClr val="666666"/>
                </a:solidFill>
              </a:rPr>
              <a:t> A running quiz can be stopped if necessary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303" name="Google Shape;1303;p115"/>
          <p:cNvSpPr txBox="1"/>
          <p:nvPr/>
        </p:nvSpPr>
        <p:spPr>
          <a:xfrm>
            <a:off x="2839400" y="368500"/>
            <a:ext cx="314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[FR17]:</a:t>
            </a:r>
            <a:r>
              <a:rPr lang="en-GB">
                <a:solidFill>
                  <a:srgbClr val="666666"/>
                </a:solidFill>
              </a:rPr>
              <a:t> A running true or false quiz as it appears to the quiz master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8" name="Google Shape;1308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9" name="Google Shape;1309;p116">
            <a:hlinkClick action="ppaction://hlinksldjump" r:id="rId4"/>
          </p:cNvPr>
          <p:cNvSpPr/>
          <p:nvPr/>
        </p:nvSpPr>
        <p:spPr>
          <a:xfrm>
            <a:off x="5005725" y="4601600"/>
            <a:ext cx="2847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116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11" name="Google Shape;1311;p116">
            <a:hlinkClick action="ppaction://hlinksldjump" r:id="rId6"/>
          </p:cNvPr>
          <p:cNvSpPr/>
          <p:nvPr/>
        </p:nvSpPr>
        <p:spPr>
          <a:xfrm>
            <a:off x="3876000" y="4583225"/>
            <a:ext cx="9828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116">
            <a:hlinkClick action="ppaction://hlinksldjump" r:id="rId7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116">
            <a:hlinkClick action="ppaction://hlinksldjump" r:id="rId8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116">
            <a:hlinkClick action="ppaction://hlinksldjump" r:id="rId9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116">
            <a:hlinkClick action="ppaction://hlinksldjump" r:id="rId10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116">
            <a:hlinkClick action="ppaction://hlinksldjump" r:id="rId11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17" name="Google Shape;1317;p116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8" name="Google Shape;1318;p116"/>
          <p:cNvCxnSpPr>
            <a:endCxn id="1311" idx="1"/>
          </p:cNvCxnSpPr>
          <p:nvPr/>
        </p:nvCxnSpPr>
        <p:spPr>
          <a:xfrm>
            <a:off x="3003300" y="4635725"/>
            <a:ext cx="872700" cy="945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1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Participant view Question 2</a:t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8" name="Google Shape;1328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9" name="Google Shape;1329;p118">
            <a:hlinkClick action="ppaction://hlinksldjump" r:id="rId4"/>
          </p:cNvPr>
          <p:cNvSpPr/>
          <p:nvPr/>
        </p:nvSpPr>
        <p:spPr>
          <a:xfrm>
            <a:off x="3545350" y="4638325"/>
            <a:ext cx="1974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118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31" name="Google Shape;1331;p118">
            <a:hlinkClick action="ppaction://hlinksldjump" r:id="rId6"/>
          </p:cNvPr>
          <p:cNvSpPr/>
          <p:nvPr/>
        </p:nvSpPr>
        <p:spPr>
          <a:xfrm>
            <a:off x="7026500" y="129700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118">
            <a:hlinkClick action="ppaction://hlinksldjump" r:id="rId7"/>
          </p:cNvPr>
          <p:cNvSpPr/>
          <p:nvPr/>
        </p:nvSpPr>
        <p:spPr>
          <a:xfrm>
            <a:off x="1335875" y="7825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118">
            <a:hlinkClick action="ppaction://hlinksldjump" r:id="rId8"/>
          </p:cNvPr>
          <p:cNvSpPr/>
          <p:nvPr/>
        </p:nvSpPr>
        <p:spPr>
          <a:xfrm>
            <a:off x="6579500" y="129700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118">
            <a:hlinkClick action="ppaction://hlinksldjump" r:id="rId9"/>
          </p:cNvPr>
          <p:cNvSpPr/>
          <p:nvPr/>
        </p:nvSpPr>
        <p:spPr>
          <a:xfrm>
            <a:off x="5988200" y="1297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5" name="Google Shape;1335;p118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6" name="Google Shape;1336;p118"/>
          <p:cNvSpPr txBox="1"/>
          <p:nvPr/>
        </p:nvSpPr>
        <p:spPr>
          <a:xfrm>
            <a:off x="2839400" y="368500"/>
            <a:ext cx="314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[FR17]:</a:t>
            </a:r>
            <a:r>
              <a:rPr lang="en-GB">
                <a:solidFill>
                  <a:srgbClr val="666666"/>
                </a:solidFill>
              </a:rPr>
              <a:t> A running true or false quiz as it appears to a participant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337" name="Google Shape;1337;p118">
            <a:hlinkClick action="ppaction://hlinksldjump" r:id="rId10"/>
          </p:cNvPr>
          <p:cNvSpPr txBox="1"/>
          <p:nvPr/>
        </p:nvSpPr>
        <p:spPr>
          <a:xfrm>
            <a:off x="156150" y="4482200"/>
            <a:ext cx="1194000" cy="615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Switch to mobile view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3628" y="0"/>
            <a:ext cx="23767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119">
            <a:hlinkClick action="ppaction://hlinksldjump" r:id="rId4"/>
          </p:cNvPr>
          <p:cNvSpPr txBox="1"/>
          <p:nvPr/>
        </p:nvSpPr>
        <p:spPr>
          <a:xfrm>
            <a:off x="156150" y="4482200"/>
            <a:ext cx="1251000" cy="615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Switch to desktop view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8" name="Google Shape;1348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90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120">
            <a:hlinkClick action="ppaction://hlinksldjump" r:id="rId4"/>
          </p:cNvPr>
          <p:cNvSpPr/>
          <p:nvPr/>
        </p:nvSpPr>
        <p:spPr>
          <a:xfrm>
            <a:off x="3545350" y="4638325"/>
            <a:ext cx="1974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120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51" name="Google Shape;1351;p120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120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120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120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120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6" name="Google Shape;1356;p120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2" y="-9175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p121">
            <a:hlinkClick action="ppaction://hlinksldjump" r:id="rId4"/>
          </p:cNvPr>
          <p:cNvSpPr/>
          <p:nvPr/>
        </p:nvSpPr>
        <p:spPr>
          <a:xfrm>
            <a:off x="3545350" y="4638325"/>
            <a:ext cx="1974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121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64" name="Google Shape;1364;p121">
            <a:hlinkClick action="ppaction://hlinksldjump" r:id="rId6"/>
          </p:cNvPr>
          <p:cNvSpPr/>
          <p:nvPr/>
        </p:nvSpPr>
        <p:spPr>
          <a:xfrm>
            <a:off x="7026500" y="129700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121">
            <a:hlinkClick action="ppaction://hlinksldjump" r:id="rId7"/>
          </p:cNvPr>
          <p:cNvSpPr/>
          <p:nvPr/>
        </p:nvSpPr>
        <p:spPr>
          <a:xfrm>
            <a:off x="1335875" y="7825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121">
            <a:hlinkClick action="ppaction://hlinksldjump" r:id="rId8"/>
          </p:cNvPr>
          <p:cNvSpPr/>
          <p:nvPr/>
        </p:nvSpPr>
        <p:spPr>
          <a:xfrm>
            <a:off x="6579500" y="129700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121">
            <a:hlinkClick action="ppaction://hlinksldjump" r:id="rId9"/>
          </p:cNvPr>
          <p:cNvSpPr/>
          <p:nvPr/>
        </p:nvSpPr>
        <p:spPr>
          <a:xfrm>
            <a:off x="5988200" y="1297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8" name="Google Shape;1368;p121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3">
            <a:hlinkClick action="ppaction://hlinksldjump" r:id="rId4"/>
          </p:cNvPr>
          <p:cNvSpPr/>
          <p:nvPr/>
        </p:nvSpPr>
        <p:spPr>
          <a:xfrm>
            <a:off x="3719850" y="2066575"/>
            <a:ext cx="17085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3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3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3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3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3" name="Google Shape;203;p23"/>
          <p:cNvCxnSpPr/>
          <p:nvPr/>
        </p:nvCxnSpPr>
        <p:spPr>
          <a:xfrm rot="10800000">
            <a:off x="5553175" y="21958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3" name="Google Shape;1373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702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4" name="Google Shape;1374;p122">
            <a:hlinkClick action="ppaction://hlinksldjump" r:id="rId4"/>
          </p:cNvPr>
          <p:cNvSpPr/>
          <p:nvPr/>
        </p:nvSpPr>
        <p:spPr>
          <a:xfrm>
            <a:off x="3545350" y="4638325"/>
            <a:ext cx="1974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122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76" name="Google Shape;1376;p122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122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122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122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122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81" name="Google Shape;1381;p122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 3</a:t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1" name="Google Shape;1391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124">
            <a:hlinkClick action="ppaction://hlinksldjump" r:id="rId4"/>
          </p:cNvPr>
          <p:cNvSpPr/>
          <p:nvPr/>
        </p:nvSpPr>
        <p:spPr>
          <a:xfrm>
            <a:off x="5005725" y="4601600"/>
            <a:ext cx="2847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124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94" name="Google Shape;1394;p124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p124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124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124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124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9" name="Google Shape;1399;p124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4" name="Google Shape;1404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125">
            <a:hlinkClick action="ppaction://hlinksldjump" r:id="rId4"/>
          </p:cNvPr>
          <p:cNvSpPr/>
          <p:nvPr/>
        </p:nvSpPr>
        <p:spPr>
          <a:xfrm>
            <a:off x="5005725" y="4601600"/>
            <a:ext cx="2847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125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07" name="Google Shape;1407;p125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125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125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125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125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2" name="Google Shape;1412;p125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3" name="Google Shape;1413;p125"/>
          <p:cNvSpPr/>
          <p:nvPr/>
        </p:nvSpPr>
        <p:spPr>
          <a:xfrm>
            <a:off x="6776150" y="1134900"/>
            <a:ext cx="650400" cy="3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1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Participant view Question 3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" name="Google Shape;1423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4" name="Google Shape;1424;p127">
            <a:hlinkClick action="ppaction://hlinksldjump" r:id="rId4"/>
          </p:cNvPr>
          <p:cNvSpPr/>
          <p:nvPr/>
        </p:nvSpPr>
        <p:spPr>
          <a:xfrm>
            <a:off x="3554525" y="4629150"/>
            <a:ext cx="1965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127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26" name="Google Shape;1426;p127">
            <a:hlinkClick action="ppaction://hlinksldjump" r:id="rId6"/>
          </p:cNvPr>
          <p:cNvSpPr/>
          <p:nvPr/>
        </p:nvSpPr>
        <p:spPr>
          <a:xfrm>
            <a:off x="7026500" y="129700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127">
            <a:hlinkClick action="ppaction://hlinksldjump" r:id="rId7"/>
          </p:cNvPr>
          <p:cNvSpPr/>
          <p:nvPr/>
        </p:nvSpPr>
        <p:spPr>
          <a:xfrm>
            <a:off x="1335875" y="7825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127">
            <a:hlinkClick action="ppaction://hlinksldjump" r:id="rId8"/>
          </p:cNvPr>
          <p:cNvSpPr/>
          <p:nvPr/>
        </p:nvSpPr>
        <p:spPr>
          <a:xfrm>
            <a:off x="6579500" y="129700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127">
            <a:hlinkClick action="ppaction://hlinksldjump" r:id="rId9"/>
          </p:cNvPr>
          <p:cNvSpPr/>
          <p:nvPr/>
        </p:nvSpPr>
        <p:spPr>
          <a:xfrm>
            <a:off x="5988200" y="1297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30" name="Google Shape;1430;p127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5" name="Google Shape;1435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377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6" name="Google Shape;1436;p128">
            <a:hlinkClick action="ppaction://hlinksldjump" r:id="rId4"/>
          </p:cNvPr>
          <p:cNvSpPr/>
          <p:nvPr/>
        </p:nvSpPr>
        <p:spPr>
          <a:xfrm>
            <a:off x="3554525" y="4629150"/>
            <a:ext cx="1965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128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38" name="Google Shape;1438;p128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9" name="Google Shape;1439;p128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0" name="Google Shape;1440;p128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1" name="Google Shape;1441;p128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128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43" name="Google Shape;1443;p128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8" name="Google Shape;1448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2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9" name="Google Shape;1449;p129">
            <a:hlinkClick action="ppaction://hlinksldjump" r:id="rId4"/>
          </p:cNvPr>
          <p:cNvSpPr/>
          <p:nvPr/>
        </p:nvSpPr>
        <p:spPr>
          <a:xfrm>
            <a:off x="3554525" y="4629150"/>
            <a:ext cx="1965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0" name="Google Shape;1450;p129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51" name="Google Shape;1451;p129">
            <a:hlinkClick action="ppaction://hlinksldjump" r:id="rId6"/>
          </p:cNvPr>
          <p:cNvSpPr/>
          <p:nvPr/>
        </p:nvSpPr>
        <p:spPr>
          <a:xfrm>
            <a:off x="7026500" y="129700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129">
            <a:hlinkClick action="ppaction://hlinksldjump" r:id="rId7"/>
          </p:cNvPr>
          <p:cNvSpPr/>
          <p:nvPr/>
        </p:nvSpPr>
        <p:spPr>
          <a:xfrm>
            <a:off x="1335875" y="7825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129">
            <a:hlinkClick action="ppaction://hlinksldjump" r:id="rId8"/>
          </p:cNvPr>
          <p:cNvSpPr/>
          <p:nvPr/>
        </p:nvSpPr>
        <p:spPr>
          <a:xfrm>
            <a:off x="6579500" y="129700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129">
            <a:hlinkClick action="ppaction://hlinksldjump" r:id="rId9"/>
          </p:cNvPr>
          <p:cNvSpPr/>
          <p:nvPr/>
        </p:nvSpPr>
        <p:spPr>
          <a:xfrm>
            <a:off x="5988200" y="1297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55" name="Google Shape;1455;p129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0" name="Google Shape;1460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2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1" name="Google Shape;1461;p130">
            <a:hlinkClick action="ppaction://hlinksldjump" r:id="rId4"/>
          </p:cNvPr>
          <p:cNvSpPr/>
          <p:nvPr/>
        </p:nvSpPr>
        <p:spPr>
          <a:xfrm>
            <a:off x="3554525" y="4629150"/>
            <a:ext cx="1965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130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63" name="Google Shape;1463;p130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130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130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p130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130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68" name="Google Shape;1468;p130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1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 4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4">
            <a:hlinkClick action="ppaction://hlinksldjump" r:id="rId4"/>
          </p:cNvPr>
          <p:cNvSpPr/>
          <p:nvPr/>
        </p:nvSpPr>
        <p:spPr>
          <a:xfrm>
            <a:off x="3719850" y="2773825"/>
            <a:ext cx="17175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4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4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4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4" name="Google Shape;214;p24"/>
          <p:cNvCxnSpPr/>
          <p:nvPr/>
        </p:nvCxnSpPr>
        <p:spPr>
          <a:xfrm rot="10800000">
            <a:off x="5437350" y="29123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8" name="Google Shape;1478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132">
            <a:hlinkClick action="ppaction://hlinksldjump" r:id="rId4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80" name="Google Shape;1480;p132">
            <a:hlinkClick action="ppaction://hlinksldjump" r:id="rId5"/>
          </p:cNvPr>
          <p:cNvSpPr/>
          <p:nvPr/>
        </p:nvSpPr>
        <p:spPr>
          <a:xfrm>
            <a:off x="5005725" y="4601600"/>
            <a:ext cx="2940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132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132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132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132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132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86" name="Google Shape;1486;p132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1" name="Google Shape;1491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2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2" name="Google Shape;1492;p133">
            <a:hlinkClick action="ppaction://hlinksldjump" r:id="rId4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93" name="Google Shape;1493;p133">
            <a:hlinkClick action="ppaction://hlinksldjump" r:id="rId5"/>
          </p:cNvPr>
          <p:cNvSpPr/>
          <p:nvPr/>
        </p:nvSpPr>
        <p:spPr>
          <a:xfrm>
            <a:off x="5005725" y="4601600"/>
            <a:ext cx="2940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133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133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133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133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133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99" name="Google Shape;1499;p133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1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Participant view Question 4</a:t>
            </a:r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9" name="Google Shape;1509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10" name="Google Shape;1510;p135">
            <a:hlinkClick action="ppaction://hlinksldjump" r:id="rId4"/>
          </p:cNvPr>
          <p:cNvSpPr/>
          <p:nvPr/>
        </p:nvSpPr>
        <p:spPr>
          <a:xfrm>
            <a:off x="3536150" y="4619975"/>
            <a:ext cx="19932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135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12" name="Google Shape;1512;p135">
            <a:hlinkClick action="ppaction://hlinksldjump" r:id="rId6"/>
          </p:cNvPr>
          <p:cNvSpPr/>
          <p:nvPr/>
        </p:nvSpPr>
        <p:spPr>
          <a:xfrm>
            <a:off x="7026500" y="129700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135">
            <a:hlinkClick action="ppaction://hlinksldjump" r:id="rId7"/>
          </p:cNvPr>
          <p:cNvSpPr/>
          <p:nvPr/>
        </p:nvSpPr>
        <p:spPr>
          <a:xfrm>
            <a:off x="1335875" y="7825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135">
            <a:hlinkClick action="ppaction://hlinksldjump" r:id="rId8"/>
          </p:cNvPr>
          <p:cNvSpPr/>
          <p:nvPr/>
        </p:nvSpPr>
        <p:spPr>
          <a:xfrm>
            <a:off x="6579500" y="129700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135">
            <a:hlinkClick action="ppaction://hlinksldjump" r:id="rId9"/>
          </p:cNvPr>
          <p:cNvSpPr/>
          <p:nvPr/>
        </p:nvSpPr>
        <p:spPr>
          <a:xfrm>
            <a:off x="5988200" y="1297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16" name="Google Shape;1516;p135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1" name="Google Shape;1521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802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22" name="Google Shape;1522;p136">
            <a:hlinkClick action="ppaction://hlinksldjump" r:id="rId4"/>
          </p:cNvPr>
          <p:cNvSpPr/>
          <p:nvPr/>
        </p:nvSpPr>
        <p:spPr>
          <a:xfrm>
            <a:off x="3536150" y="4619975"/>
            <a:ext cx="19932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136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24" name="Google Shape;1524;p136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136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136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136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136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29" name="Google Shape;1529;p136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4" name="Google Shape;1534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2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5" name="Google Shape;1535;p137">
            <a:hlinkClick action="ppaction://hlinksldjump" r:id="rId4"/>
          </p:cNvPr>
          <p:cNvSpPr/>
          <p:nvPr/>
        </p:nvSpPr>
        <p:spPr>
          <a:xfrm>
            <a:off x="3536150" y="4619975"/>
            <a:ext cx="19932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137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37" name="Google Shape;1537;p137">
            <a:hlinkClick action="ppaction://hlinksldjump" r:id="rId6"/>
          </p:cNvPr>
          <p:cNvSpPr/>
          <p:nvPr/>
        </p:nvSpPr>
        <p:spPr>
          <a:xfrm>
            <a:off x="7026500" y="129700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8" name="Google Shape;1538;p137">
            <a:hlinkClick action="ppaction://hlinksldjump" r:id="rId7"/>
          </p:cNvPr>
          <p:cNvSpPr/>
          <p:nvPr/>
        </p:nvSpPr>
        <p:spPr>
          <a:xfrm>
            <a:off x="1335875" y="7825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137">
            <a:hlinkClick action="ppaction://hlinksldjump" r:id="rId8"/>
          </p:cNvPr>
          <p:cNvSpPr/>
          <p:nvPr/>
        </p:nvSpPr>
        <p:spPr>
          <a:xfrm>
            <a:off x="6579500" y="129700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Google Shape;1540;p137">
            <a:hlinkClick action="ppaction://hlinksldjump" r:id="rId9"/>
          </p:cNvPr>
          <p:cNvSpPr/>
          <p:nvPr/>
        </p:nvSpPr>
        <p:spPr>
          <a:xfrm>
            <a:off x="5988200" y="1297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41" name="Google Shape;1541;p137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" name="Google Shape;1546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802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47" name="Google Shape;1547;p138">
            <a:hlinkClick action="ppaction://hlinksldjump" r:id="rId4"/>
          </p:cNvPr>
          <p:cNvSpPr/>
          <p:nvPr/>
        </p:nvSpPr>
        <p:spPr>
          <a:xfrm>
            <a:off x="3536150" y="4619975"/>
            <a:ext cx="19932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138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49" name="Google Shape;1549;p138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138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138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138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138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54" name="Google Shape;1554;p138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1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4" name="Google Shape;1564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0"/>
            <a:ext cx="863245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5" name="Google Shape;1565;p140">
            <a:hlinkClick action="ppaction://hlinksldjump" r:id="rId4"/>
          </p:cNvPr>
          <p:cNvSpPr/>
          <p:nvPr/>
        </p:nvSpPr>
        <p:spPr>
          <a:xfrm>
            <a:off x="7632700" y="17562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140">
            <a:hlinkClick action="ppaction://hlinksldjump" r:id="rId5"/>
          </p:cNvPr>
          <p:cNvSpPr/>
          <p:nvPr/>
        </p:nvSpPr>
        <p:spPr>
          <a:xfrm>
            <a:off x="858250" y="1297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140">
            <a:hlinkClick action="ppaction://hlinksldjump" r:id="rId6"/>
          </p:cNvPr>
          <p:cNvSpPr/>
          <p:nvPr/>
        </p:nvSpPr>
        <p:spPr>
          <a:xfrm>
            <a:off x="7130575" y="175625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140">
            <a:hlinkClick action="ppaction://hlinksldjump" r:id="rId7"/>
          </p:cNvPr>
          <p:cNvSpPr/>
          <p:nvPr/>
        </p:nvSpPr>
        <p:spPr>
          <a:xfrm>
            <a:off x="6484150" y="2179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140"/>
          <p:cNvSpPr txBox="1"/>
          <p:nvPr/>
        </p:nvSpPr>
        <p:spPr>
          <a:xfrm>
            <a:off x="2839400" y="368500"/>
            <a:ext cx="314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[FR16]:</a:t>
            </a:r>
            <a:r>
              <a:rPr lang="en-GB">
                <a:solidFill>
                  <a:srgbClr val="666666"/>
                </a:solidFill>
              </a:rPr>
              <a:t> At the end of the quiz an individual score will be given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4" name="Google Shape;1574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6" y="0"/>
            <a:ext cx="86324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75" name="Google Shape;1575;p141">
            <a:hlinkClick action="ppaction://hlinksldjump" r:id="rId4"/>
          </p:cNvPr>
          <p:cNvSpPr/>
          <p:nvPr/>
        </p:nvSpPr>
        <p:spPr>
          <a:xfrm>
            <a:off x="7632700" y="17562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141">
            <a:hlinkClick action="ppaction://hlinksldjump" r:id="rId5"/>
          </p:cNvPr>
          <p:cNvSpPr/>
          <p:nvPr/>
        </p:nvSpPr>
        <p:spPr>
          <a:xfrm>
            <a:off x="858250" y="1297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141">
            <a:hlinkClick action="ppaction://hlinksldjump" r:id="rId6"/>
          </p:cNvPr>
          <p:cNvSpPr/>
          <p:nvPr/>
        </p:nvSpPr>
        <p:spPr>
          <a:xfrm>
            <a:off x="7130575" y="175625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141">
            <a:hlinkClick action="ppaction://hlinksldjump" r:id="rId7"/>
          </p:cNvPr>
          <p:cNvSpPr/>
          <p:nvPr/>
        </p:nvSpPr>
        <p:spPr>
          <a:xfrm>
            <a:off x="6484150" y="2179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5">
            <a:hlinkClick action="ppaction://hlinksldjump" r:id="rId4"/>
          </p:cNvPr>
          <p:cNvSpPr/>
          <p:nvPr/>
        </p:nvSpPr>
        <p:spPr>
          <a:xfrm>
            <a:off x="4151550" y="3380025"/>
            <a:ext cx="8541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5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5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5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5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5" name="Google Shape;225;p25"/>
          <p:cNvCxnSpPr/>
          <p:nvPr/>
        </p:nvCxnSpPr>
        <p:spPr>
          <a:xfrm rot="10800000">
            <a:off x="5048025" y="36103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3" name="Google Shape;1583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6" y="0"/>
            <a:ext cx="86324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84" name="Google Shape;1584;p142">
            <a:hlinkClick action="ppaction://hlinksldjump" r:id="rId4"/>
          </p:cNvPr>
          <p:cNvSpPr/>
          <p:nvPr/>
        </p:nvSpPr>
        <p:spPr>
          <a:xfrm>
            <a:off x="7632700" y="17562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5" name="Google Shape;1585;p142">
            <a:hlinkClick action="ppaction://hlinksldjump" r:id="rId5"/>
          </p:cNvPr>
          <p:cNvSpPr/>
          <p:nvPr/>
        </p:nvSpPr>
        <p:spPr>
          <a:xfrm>
            <a:off x="858250" y="1297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142">
            <a:hlinkClick action="ppaction://hlinksldjump" r:id="rId6"/>
          </p:cNvPr>
          <p:cNvSpPr/>
          <p:nvPr/>
        </p:nvSpPr>
        <p:spPr>
          <a:xfrm>
            <a:off x="7130575" y="175625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142">
            <a:hlinkClick action="ppaction://hlinksldjump" r:id="rId7"/>
          </p:cNvPr>
          <p:cNvSpPr/>
          <p:nvPr/>
        </p:nvSpPr>
        <p:spPr>
          <a:xfrm>
            <a:off x="6484150" y="2179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6">
            <a:hlinkClick action="ppaction://hlinksldjump" r:id="rId4"/>
          </p:cNvPr>
          <p:cNvSpPr/>
          <p:nvPr/>
        </p:nvSpPr>
        <p:spPr>
          <a:xfrm>
            <a:off x="8146925" y="964400"/>
            <a:ext cx="21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6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6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6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6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6" name="Google Shape;236;p26"/>
          <p:cNvCxnSpPr/>
          <p:nvPr/>
        </p:nvCxnSpPr>
        <p:spPr>
          <a:xfrm rot="10800000">
            <a:off x="8262625" y="1231450"/>
            <a:ext cx="12900" cy="7341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7">
            <a:hlinkClick action="ppaction://hlinksldjump" r:id="rId4"/>
          </p:cNvPr>
          <p:cNvSpPr/>
          <p:nvPr/>
        </p:nvSpPr>
        <p:spPr>
          <a:xfrm>
            <a:off x="3729050" y="2066575"/>
            <a:ext cx="17175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7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7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7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7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7" name="Google Shape;247;p27"/>
          <p:cNvCxnSpPr/>
          <p:nvPr/>
        </p:nvCxnSpPr>
        <p:spPr>
          <a:xfrm rot="10800000">
            <a:off x="5446550" y="21959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8">
            <a:hlinkClick action="ppaction://hlinksldjump" r:id="rId4"/>
          </p:cNvPr>
          <p:cNvSpPr/>
          <p:nvPr/>
        </p:nvSpPr>
        <p:spPr>
          <a:xfrm>
            <a:off x="3729050" y="2764625"/>
            <a:ext cx="17175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8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8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8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8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8" name="Google Shape;258;p28"/>
          <p:cNvCxnSpPr/>
          <p:nvPr/>
        </p:nvCxnSpPr>
        <p:spPr>
          <a:xfrm rot="10800000">
            <a:off x="5446550" y="29031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9">
            <a:hlinkClick action="ppaction://hlinksldjump" r:id="rId4"/>
          </p:cNvPr>
          <p:cNvSpPr/>
          <p:nvPr/>
        </p:nvSpPr>
        <p:spPr>
          <a:xfrm>
            <a:off x="4151550" y="3389200"/>
            <a:ext cx="8541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9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9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9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9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9" name="Google Shape;269;p29"/>
          <p:cNvCxnSpPr/>
          <p:nvPr/>
        </p:nvCxnSpPr>
        <p:spPr>
          <a:xfrm rot="10800000">
            <a:off x="5005650" y="35467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0">
            <a:hlinkClick action="ppaction://hlinksldjump" r:id="rId4"/>
          </p:cNvPr>
          <p:cNvSpPr/>
          <p:nvPr/>
        </p:nvSpPr>
        <p:spPr>
          <a:xfrm>
            <a:off x="5970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0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0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0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0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0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0">
            <a:hlinkClick action="ppaction://hlinksldjump" r:id="rId10"/>
          </p:cNvPr>
          <p:cNvSpPr/>
          <p:nvPr/>
        </p:nvSpPr>
        <p:spPr>
          <a:xfrm>
            <a:off x="3697050" y="3415850"/>
            <a:ext cx="17373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0">
            <a:hlinkClick action="ppaction://hlinksldjump" r:id="rId11"/>
          </p:cNvPr>
          <p:cNvSpPr/>
          <p:nvPr/>
        </p:nvSpPr>
        <p:spPr>
          <a:xfrm>
            <a:off x="8021050" y="886025"/>
            <a:ext cx="4191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3" name="Google Shape;283;p30"/>
          <p:cNvCxnSpPr/>
          <p:nvPr/>
        </p:nvCxnSpPr>
        <p:spPr>
          <a:xfrm rot="10800000">
            <a:off x="5498075" y="36912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4" name="Google Shape;284;p30"/>
          <p:cNvSpPr txBox="1"/>
          <p:nvPr/>
        </p:nvSpPr>
        <p:spPr>
          <a:xfrm>
            <a:off x="6319150" y="3774950"/>
            <a:ext cx="146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Quiz Creation</a:t>
            </a:r>
            <a:endParaRPr/>
          </a:p>
        </p:txBody>
      </p:sp>
      <p:cxnSp>
        <p:nvCxnSpPr>
          <p:cNvPr id="285" name="Google Shape;285;p30"/>
          <p:cNvCxnSpPr/>
          <p:nvPr/>
        </p:nvCxnSpPr>
        <p:spPr>
          <a:xfrm flipH="1" rot="10800000">
            <a:off x="8247975" y="1191125"/>
            <a:ext cx="47700" cy="8571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6" name="Google Shape;286;p30"/>
          <p:cNvSpPr txBox="1"/>
          <p:nvPr/>
        </p:nvSpPr>
        <p:spPr>
          <a:xfrm>
            <a:off x="7678450" y="1956150"/>
            <a:ext cx="156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Close success message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1">
            <a:hlinkClick action="ppaction://hlinksldjump" r:id="rId4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1">
            <a:hlinkClick action="ppaction://hlinksldjump" r:id="rId5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1">
            <a:hlinkClick action="ppaction://hlinksldjump" r:id="rId6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1">
            <a:hlinkClick action="ppaction://hlinksldjump" r:id="rId7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1">
            <a:hlinkClick action="ppaction://hlinksldjump" r:id="rId8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7" name="Google Shape;297;p31"/>
          <p:cNvCxnSpPr/>
          <p:nvPr/>
        </p:nvCxnSpPr>
        <p:spPr>
          <a:xfrm rot="10800000">
            <a:off x="5498075" y="36912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8" name="Google Shape;298;p31"/>
          <p:cNvSpPr txBox="1"/>
          <p:nvPr/>
        </p:nvSpPr>
        <p:spPr>
          <a:xfrm>
            <a:off x="6319150" y="3774950"/>
            <a:ext cx="146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Quiz Creation</a:t>
            </a:r>
            <a:endParaRPr/>
          </a:p>
        </p:txBody>
      </p:sp>
      <p:cxnSp>
        <p:nvCxnSpPr>
          <p:cNvPr id="299" name="Google Shape;299;p31"/>
          <p:cNvCxnSpPr/>
          <p:nvPr/>
        </p:nvCxnSpPr>
        <p:spPr>
          <a:xfrm rot="10800000">
            <a:off x="7524125" y="514675"/>
            <a:ext cx="264600" cy="7161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0" name="Google Shape;300;p31"/>
          <p:cNvSpPr txBox="1"/>
          <p:nvPr/>
        </p:nvSpPr>
        <p:spPr>
          <a:xfrm>
            <a:off x="7274425" y="1230925"/>
            <a:ext cx="146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Quiz Creation</a:t>
            </a:r>
            <a:endParaRPr/>
          </a:p>
        </p:txBody>
      </p:sp>
      <p:sp>
        <p:nvSpPr>
          <p:cNvPr id="301" name="Google Shape;301;p31">
            <a:hlinkClick action="ppaction://hlinksldjump" r:id="rId9"/>
          </p:cNvPr>
          <p:cNvSpPr txBox="1"/>
          <p:nvPr/>
        </p:nvSpPr>
        <p:spPr>
          <a:xfrm>
            <a:off x="156150" y="4482200"/>
            <a:ext cx="1194000" cy="615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Switch to mobile view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2" name="Google Shape;302;p31">
            <a:hlinkClick action="ppaction://hlinksldjump" r:id="rId10"/>
          </p:cNvPr>
          <p:cNvSpPr/>
          <p:nvPr/>
        </p:nvSpPr>
        <p:spPr>
          <a:xfrm>
            <a:off x="3697050" y="3415850"/>
            <a:ext cx="17373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" name="Google Shape;66;p14"/>
          <p:cNvCxnSpPr/>
          <p:nvPr/>
        </p:nvCxnSpPr>
        <p:spPr>
          <a:xfrm rot="10800000">
            <a:off x="8208175" y="514475"/>
            <a:ext cx="0" cy="6321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" name="Google Shape;67;p14"/>
          <p:cNvSpPr txBox="1"/>
          <p:nvPr/>
        </p:nvSpPr>
        <p:spPr>
          <a:xfrm>
            <a:off x="7254175" y="1176500"/>
            <a:ext cx="1735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If the Quiz Maintainer does not have an account, one can be registered here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68" name="Google Shape;68;p14">
            <a:hlinkClick action="ppaction://hlinksldjump" r:id="rId4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>
            <a:hlinkClick action="ppaction://hlinksldjump" r:id="rId5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>
            <a:hlinkClick action="ppaction://hlinksldjump" r:id="rId6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>
            <a:hlinkClick action="ppaction://hlinksldjump" r:id="rId7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>
            <a:hlinkClick action="ppaction://hlinksldjump" r:id="rId8"/>
          </p:cNvPr>
          <p:cNvSpPr/>
          <p:nvPr/>
        </p:nvSpPr>
        <p:spPr>
          <a:xfrm>
            <a:off x="4054575" y="4267200"/>
            <a:ext cx="11022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3628" y="0"/>
            <a:ext cx="23767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2">
            <a:hlinkClick action="ppaction://hlinksldjump" r:id="rId4"/>
          </p:cNvPr>
          <p:cNvSpPr/>
          <p:nvPr/>
        </p:nvSpPr>
        <p:spPr>
          <a:xfrm>
            <a:off x="5318000" y="110225"/>
            <a:ext cx="3489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" name="Google Shape;309;p32"/>
          <p:cNvCxnSpPr/>
          <p:nvPr/>
        </p:nvCxnSpPr>
        <p:spPr>
          <a:xfrm rot="10800000">
            <a:off x="5540200" y="404225"/>
            <a:ext cx="264600" cy="7161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0" name="Google Shape;310;p32">
            <a:hlinkClick action="ppaction://hlinksldjump" r:id="rId5"/>
          </p:cNvPr>
          <p:cNvSpPr txBox="1"/>
          <p:nvPr/>
        </p:nvSpPr>
        <p:spPr>
          <a:xfrm>
            <a:off x="156150" y="4482200"/>
            <a:ext cx="1432800" cy="615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Switch to desktop view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1" name="Google Shape;311;p32"/>
          <p:cNvSpPr txBox="1"/>
          <p:nvPr/>
        </p:nvSpPr>
        <p:spPr>
          <a:xfrm>
            <a:off x="5648675" y="1120550"/>
            <a:ext cx="249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EIR2 Responsive web design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3631" y="75"/>
            <a:ext cx="237673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3">
            <a:hlinkClick action="ppaction://hlinksldjump" r:id="rId4"/>
          </p:cNvPr>
          <p:cNvSpPr txBox="1"/>
          <p:nvPr/>
        </p:nvSpPr>
        <p:spPr>
          <a:xfrm>
            <a:off x="156150" y="4482200"/>
            <a:ext cx="1432800" cy="615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Switch to desktop view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8" name="Google Shape;318;p33">
            <a:hlinkClick action="ppaction://hlinksldjump" r:id="rId5"/>
          </p:cNvPr>
          <p:cNvSpPr/>
          <p:nvPr/>
        </p:nvSpPr>
        <p:spPr>
          <a:xfrm>
            <a:off x="3389200" y="18375"/>
            <a:ext cx="1019400" cy="51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3">
            <a:hlinkClick action="ppaction://hlinksldjump" r:id="rId6"/>
          </p:cNvPr>
          <p:cNvSpPr/>
          <p:nvPr/>
        </p:nvSpPr>
        <p:spPr>
          <a:xfrm>
            <a:off x="5261000" y="60575"/>
            <a:ext cx="3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5">
            <a:hlinkClick action="ppaction://hlinksldjump" r:id="rId4"/>
          </p:cNvPr>
          <p:cNvSpPr/>
          <p:nvPr/>
        </p:nvSpPr>
        <p:spPr>
          <a:xfrm>
            <a:off x="4142350" y="4574050"/>
            <a:ext cx="8541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5">
            <a:hlinkClick action="ppaction://hlinksldjump" r:id="rId5"/>
          </p:cNvPr>
          <p:cNvSpPr/>
          <p:nvPr/>
        </p:nvSpPr>
        <p:spPr>
          <a:xfrm>
            <a:off x="2654425" y="1524675"/>
            <a:ext cx="38577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5">
            <a:hlinkClick action="ppaction://hlinksldjump" r:id="rId6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5">
            <a:hlinkClick action="ppaction://hlinksldjump" r:id="rId7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5">
            <a:hlinkClick action="ppaction://hlinksldjump" r:id="rId8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5">
            <a:hlinkClick action="ppaction://hlinksldjump" r:id="rId9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5">
            <a:hlinkClick action="ppaction://hlinksldjump" r:id="rId10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6" name="Google Shape;336;p35"/>
          <p:cNvCxnSpPr/>
          <p:nvPr/>
        </p:nvCxnSpPr>
        <p:spPr>
          <a:xfrm rot="10800000">
            <a:off x="4996450" y="47591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7" name="Google Shape;337;p35"/>
          <p:cNvCxnSpPr/>
          <p:nvPr/>
        </p:nvCxnSpPr>
        <p:spPr>
          <a:xfrm flipH="1" rot="10800000">
            <a:off x="1819963" y="1711875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8" name="Google Shape;338;p35"/>
          <p:cNvSpPr txBox="1"/>
          <p:nvPr/>
        </p:nvSpPr>
        <p:spPr>
          <a:xfrm>
            <a:off x="84175" y="1189575"/>
            <a:ext cx="1735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[FR1]:</a:t>
            </a:r>
            <a:r>
              <a:rPr lang="en-GB">
                <a:solidFill>
                  <a:srgbClr val="666666"/>
                </a:solidFill>
              </a:rPr>
              <a:t> The quiz maintainer is able to create a quiz with a title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339" name="Google Shape;339;p35"/>
          <p:cNvCxnSpPr/>
          <p:nvPr/>
        </p:nvCxnSpPr>
        <p:spPr>
          <a:xfrm rot="10800000">
            <a:off x="6512113" y="3108050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0" name="Google Shape;340;p35"/>
          <p:cNvSpPr txBox="1"/>
          <p:nvPr/>
        </p:nvSpPr>
        <p:spPr>
          <a:xfrm>
            <a:off x="7274425" y="2585750"/>
            <a:ext cx="1735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[FR1]:</a:t>
            </a:r>
            <a:r>
              <a:rPr lang="en-GB">
                <a:solidFill>
                  <a:srgbClr val="666666"/>
                </a:solidFill>
              </a:rPr>
              <a:t> The quiz maintainer can enter a description for the quiz here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341" name="Google Shape;341;p35"/>
          <p:cNvCxnSpPr/>
          <p:nvPr/>
        </p:nvCxnSpPr>
        <p:spPr>
          <a:xfrm rot="10800000">
            <a:off x="6558913" y="4302550"/>
            <a:ext cx="703500" cy="153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2" name="Google Shape;342;p35"/>
          <p:cNvSpPr txBox="1"/>
          <p:nvPr/>
        </p:nvSpPr>
        <p:spPr>
          <a:xfrm>
            <a:off x="7274425" y="3931450"/>
            <a:ext cx="173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[FR4]:</a:t>
            </a:r>
            <a:r>
              <a:rPr lang="en-GB">
                <a:solidFill>
                  <a:srgbClr val="666666"/>
                </a:solidFill>
              </a:rPr>
              <a:t> The default question time is 30; this can be altered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343" name="Google Shape;343;p35"/>
          <p:cNvCxnSpPr/>
          <p:nvPr/>
        </p:nvCxnSpPr>
        <p:spPr>
          <a:xfrm rot="10800000">
            <a:off x="6512125" y="17741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6">
            <a:hlinkClick action="ppaction://hlinksldjump" r:id="rId4"/>
          </p:cNvPr>
          <p:cNvSpPr/>
          <p:nvPr/>
        </p:nvSpPr>
        <p:spPr>
          <a:xfrm>
            <a:off x="2654425" y="1524675"/>
            <a:ext cx="38577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6">
            <a:hlinkClick action="ppaction://hlinksldjump" r:id="rId5"/>
          </p:cNvPr>
          <p:cNvSpPr/>
          <p:nvPr/>
        </p:nvSpPr>
        <p:spPr>
          <a:xfrm>
            <a:off x="8091825" y="936850"/>
            <a:ext cx="275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6">
            <a:hlinkClick action="ppaction://hlinksldjump" r:id="rId6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6">
            <a:hlinkClick action="ppaction://hlinksldjump" r:id="rId7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6">
            <a:hlinkClick action="ppaction://hlinksldjump" r:id="rId8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6">
            <a:hlinkClick action="ppaction://hlinksldjump" r:id="rId9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6">
            <a:hlinkClick action="ppaction://hlinksldjump" r:id="rId10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6" name="Google Shape;356;p36"/>
          <p:cNvCxnSpPr/>
          <p:nvPr/>
        </p:nvCxnSpPr>
        <p:spPr>
          <a:xfrm flipH="1" rot="10800000">
            <a:off x="8229600" y="1221500"/>
            <a:ext cx="5700" cy="7716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7" name="Google Shape;357;p36"/>
          <p:cNvCxnSpPr/>
          <p:nvPr/>
        </p:nvCxnSpPr>
        <p:spPr>
          <a:xfrm rot="10800000">
            <a:off x="6512125" y="17741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8" name="Google Shape;358;p36"/>
          <p:cNvSpPr txBox="1"/>
          <p:nvPr/>
        </p:nvSpPr>
        <p:spPr>
          <a:xfrm>
            <a:off x="7577425" y="1979088"/>
            <a:ext cx="14328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[FR1] Check if the title to the new quiz is given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359" name="Google Shape;359;p36"/>
          <p:cNvSpPr/>
          <p:nvPr/>
        </p:nvSpPr>
        <p:spPr>
          <a:xfrm>
            <a:off x="3986225" y="3967850"/>
            <a:ext cx="1194000" cy="633900"/>
          </a:xfrm>
          <a:prstGeom prst="rect">
            <a:avLst/>
          </a:prstGeom>
          <a:solidFill>
            <a:srgbClr val="FFF4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0" name="Google Shape;360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057313" y="4455848"/>
            <a:ext cx="1029375" cy="58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570275" y="3854779"/>
            <a:ext cx="3941850" cy="447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7">
            <a:hlinkClick action="ppaction://hlinksldjump" r:id="rId4"/>
          </p:cNvPr>
          <p:cNvSpPr/>
          <p:nvPr/>
        </p:nvSpPr>
        <p:spPr>
          <a:xfrm>
            <a:off x="2654425" y="2479900"/>
            <a:ext cx="3857700" cy="12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7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7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7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7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7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3" name="Google Shape;373;p37"/>
          <p:cNvCxnSpPr/>
          <p:nvPr/>
        </p:nvCxnSpPr>
        <p:spPr>
          <a:xfrm rot="10800000">
            <a:off x="6512125" y="32136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8">
            <a:hlinkClick action="ppaction://hlinksldjump" r:id="rId4"/>
          </p:cNvPr>
          <p:cNvSpPr/>
          <p:nvPr/>
        </p:nvSpPr>
        <p:spPr>
          <a:xfrm>
            <a:off x="4160725" y="4574050"/>
            <a:ext cx="8451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8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8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8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8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8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5" name="Google Shape;385;p38"/>
          <p:cNvCxnSpPr/>
          <p:nvPr/>
        </p:nvCxnSpPr>
        <p:spPr>
          <a:xfrm rot="10800000">
            <a:off x="5005825" y="47591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9">
            <a:hlinkClick action="ppaction://hlinksldjump" r:id="rId4"/>
          </p:cNvPr>
          <p:cNvSpPr/>
          <p:nvPr/>
        </p:nvSpPr>
        <p:spPr>
          <a:xfrm>
            <a:off x="3177950" y="1846150"/>
            <a:ext cx="20574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9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9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9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9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9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7" name="Google Shape;397;p39"/>
          <p:cNvCxnSpPr/>
          <p:nvPr/>
        </p:nvCxnSpPr>
        <p:spPr>
          <a:xfrm rot="10800000">
            <a:off x="5272100" y="20104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8" name="Google Shape;398;p39"/>
          <p:cNvCxnSpPr/>
          <p:nvPr/>
        </p:nvCxnSpPr>
        <p:spPr>
          <a:xfrm rot="10800000">
            <a:off x="5002000" y="43947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9" name="Google Shape;399;p39">
            <a:hlinkClick action="ppaction://hlinksldjump" r:id="rId10"/>
          </p:cNvPr>
          <p:cNvSpPr/>
          <p:nvPr/>
        </p:nvSpPr>
        <p:spPr>
          <a:xfrm>
            <a:off x="4151550" y="4206650"/>
            <a:ext cx="881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9"/>
          <p:cNvSpPr txBox="1"/>
          <p:nvPr/>
        </p:nvSpPr>
        <p:spPr>
          <a:xfrm>
            <a:off x="5720800" y="4482200"/>
            <a:ext cx="146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Error case</a:t>
            </a:r>
            <a:endParaRPr/>
          </a:p>
        </p:txBody>
      </p:sp>
      <p:cxnSp>
        <p:nvCxnSpPr>
          <p:cNvPr id="401" name="Google Shape;401;p39"/>
          <p:cNvCxnSpPr/>
          <p:nvPr/>
        </p:nvCxnSpPr>
        <p:spPr>
          <a:xfrm flipH="1" rot="10800000">
            <a:off x="2323613" y="1265675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2" name="Google Shape;402;p39"/>
          <p:cNvSpPr txBox="1"/>
          <p:nvPr/>
        </p:nvSpPr>
        <p:spPr>
          <a:xfrm>
            <a:off x="587825" y="743375"/>
            <a:ext cx="1735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[FR2]:</a:t>
            </a:r>
            <a:r>
              <a:rPr lang="en-GB">
                <a:solidFill>
                  <a:srgbClr val="666666"/>
                </a:solidFill>
              </a:rPr>
              <a:t> The quiz maintainer can create a multiple choice quiz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403" name="Google Shape;403;p39"/>
          <p:cNvCxnSpPr>
            <a:stCxn id="404" idx="3"/>
          </p:cNvCxnSpPr>
          <p:nvPr/>
        </p:nvCxnSpPr>
        <p:spPr>
          <a:xfrm flipH="1" rot="10800000">
            <a:off x="2354150" y="1992100"/>
            <a:ext cx="786900" cy="269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4" name="Google Shape;404;p39"/>
          <p:cNvSpPr txBox="1"/>
          <p:nvPr/>
        </p:nvSpPr>
        <p:spPr>
          <a:xfrm>
            <a:off x="618350" y="1846150"/>
            <a:ext cx="173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[FR2]:</a:t>
            </a:r>
            <a:r>
              <a:rPr lang="en-GB">
                <a:solidFill>
                  <a:srgbClr val="666666"/>
                </a:solidFill>
              </a:rPr>
              <a:t> A question must be entered in the box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405" name="Google Shape;405;p39"/>
          <p:cNvCxnSpPr/>
          <p:nvPr/>
        </p:nvCxnSpPr>
        <p:spPr>
          <a:xfrm rot="10800000">
            <a:off x="6027638" y="1992100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6" name="Google Shape;406;p39"/>
          <p:cNvSpPr txBox="1"/>
          <p:nvPr/>
        </p:nvSpPr>
        <p:spPr>
          <a:xfrm>
            <a:off x="6714175" y="1577500"/>
            <a:ext cx="173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[FR2]:</a:t>
            </a:r>
            <a:r>
              <a:rPr lang="en-GB">
                <a:solidFill>
                  <a:srgbClr val="666666"/>
                </a:solidFill>
              </a:rPr>
              <a:t> A mark can be set for the question here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407" name="Google Shape;407;p39"/>
          <p:cNvCxnSpPr/>
          <p:nvPr/>
        </p:nvCxnSpPr>
        <p:spPr>
          <a:xfrm rot="10800000">
            <a:off x="6027638" y="2930625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8" name="Google Shape;408;p39"/>
          <p:cNvSpPr txBox="1"/>
          <p:nvPr/>
        </p:nvSpPr>
        <p:spPr>
          <a:xfrm>
            <a:off x="6714175" y="2408800"/>
            <a:ext cx="1735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[FR2]:</a:t>
            </a:r>
            <a:r>
              <a:rPr lang="en-GB">
                <a:solidFill>
                  <a:srgbClr val="666666"/>
                </a:solidFill>
              </a:rPr>
              <a:t> Multiple choices can be set. The minimum is 2. Check the correct answers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409" name="Google Shape;409;p39"/>
          <p:cNvCxnSpPr/>
          <p:nvPr/>
        </p:nvCxnSpPr>
        <p:spPr>
          <a:xfrm flipH="1" rot="10800000">
            <a:off x="2354138" y="3778125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0" name="Google Shape;410;p39"/>
          <p:cNvSpPr txBox="1"/>
          <p:nvPr/>
        </p:nvSpPr>
        <p:spPr>
          <a:xfrm>
            <a:off x="618350" y="3255825"/>
            <a:ext cx="1735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[FR2]:</a:t>
            </a:r>
            <a:r>
              <a:rPr lang="en-GB">
                <a:solidFill>
                  <a:srgbClr val="666666"/>
                </a:solidFill>
              </a:rPr>
              <a:t> An </a:t>
            </a:r>
            <a:r>
              <a:rPr lang="en-GB">
                <a:solidFill>
                  <a:srgbClr val="666666"/>
                </a:solidFill>
              </a:rPr>
              <a:t>accompanying</a:t>
            </a:r>
            <a:r>
              <a:rPr lang="en-GB">
                <a:solidFill>
                  <a:srgbClr val="666666"/>
                </a:solidFill>
              </a:rPr>
              <a:t> image can be uploaded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411" name="Google Shape;411;p39"/>
          <p:cNvCxnSpPr>
            <a:stCxn id="412" idx="3"/>
          </p:cNvCxnSpPr>
          <p:nvPr/>
        </p:nvCxnSpPr>
        <p:spPr>
          <a:xfrm flipH="1" rot="10800000">
            <a:off x="2323625" y="4489550"/>
            <a:ext cx="786900" cy="269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2" name="Google Shape;412;p39"/>
          <p:cNvSpPr txBox="1"/>
          <p:nvPr/>
        </p:nvSpPr>
        <p:spPr>
          <a:xfrm>
            <a:off x="587825" y="4266650"/>
            <a:ext cx="1735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666666"/>
                </a:solidFill>
              </a:rPr>
              <a:t>[FR4]:</a:t>
            </a:r>
            <a:r>
              <a:rPr lang="en-GB" sz="1300">
                <a:solidFill>
                  <a:srgbClr val="666666"/>
                </a:solidFill>
              </a:rPr>
              <a:t> The default timer is applied. This can be changed on as needed</a:t>
            </a:r>
            <a:endParaRPr sz="13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8" name="Google Shape;418;p40"/>
          <p:cNvCxnSpPr/>
          <p:nvPr/>
        </p:nvCxnSpPr>
        <p:spPr>
          <a:xfrm rot="10800000">
            <a:off x="8257300" y="1248025"/>
            <a:ext cx="36600" cy="10941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9" name="Google Shape;419;p40">
            <a:hlinkClick action="ppaction://hlinksldjump" r:id="rId4"/>
          </p:cNvPr>
          <p:cNvSpPr/>
          <p:nvPr/>
        </p:nvSpPr>
        <p:spPr>
          <a:xfrm>
            <a:off x="8091825" y="936850"/>
            <a:ext cx="2664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0">
            <a:hlinkClick action="ppaction://hlinksldjump" r:id="rId5"/>
          </p:cNvPr>
          <p:cNvSpPr/>
          <p:nvPr/>
        </p:nvSpPr>
        <p:spPr>
          <a:xfrm>
            <a:off x="3177950" y="1846150"/>
            <a:ext cx="20574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1" name="Google Shape;421;p40"/>
          <p:cNvCxnSpPr/>
          <p:nvPr/>
        </p:nvCxnSpPr>
        <p:spPr>
          <a:xfrm rot="10800000">
            <a:off x="5272100" y="20104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2" name="Google Shape;422;p40"/>
          <p:cNvSpPr txBox="1"/>
          <p:nvPr/>
        </p:nvSpPr>
        <p:spPr>
          <a:xfrm>
            <a:off x="6925350" y="2332950"/>
            <a:ext cx="1983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[FR2] </a:t>
            </a:r>
            <a:r>
              <a:rPr lang="en-GB"/>
              <a:t>Check if the new question has the question text, two or more possible answers, an indication of which answers are correct, a mark for each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1">
            <a:hlinkClick action="ppaction://hlinksldjump" r:id="rId4"/>
          </p:cNvPr>
          <p:cNvSpPr/>
          <p:nvPr/>
        </p:nvSpPr>
        <p:spPr>
          <a:xfrm>
            <a:off x="5345575" y="1855325"/>
            <a:ext cx="6246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1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1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1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1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1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4" name="Google Shape;434;p41"/>
          <p:cNvCxnSpPr/>
          <p:nvPr/>
        </p:nvCxnSpPr>
        <p:spPr>
          <a:xfrm rot="10800000">
            <a:off x="6012425" y="20104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80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" name="Google Shape;80;p15"/>
          <p:cNvCxnSpPr/>
          <p:nvPr/>
        </p:nvCxnSpPr>
        <p:spPr>
          <a:xfrm rot="10800000">
            <a:off x="5057200" y="45196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" name="Google Shape;81;p15"/>
          <p:cNvCxnSpPr/>
          <p:nvPr/>
        </p:nvCxnSpPr>
        <p:spPr>
          <a:xfrm rot="10800000">
            <a:off x="5020500" y="4257125"/>
            <a:ext cx="1000800" cy="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" name="Google Shape;82;p15"/>
          <p:cNvCxnSpPr/>
          <p:nvPr/>
        </p:nvCxnSpPr>
        <p:spPr>
          <a:xfrm flipH="1" rot="10800000">
            <a:off x="2953800" y="2207200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" name="Google Shape;83;p15"/>
          <p:cNvCxnSpPr/>
          <p:nvPr/>
        </p:nvCxnSpPr>
        <p:spPr>
          <a:xfrm flipH="1" rot="10800000">
            <a:off x="2953850" y="2905950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4" name="Google Shape;84;p15"/>
          <p:cNvCxnSpPr/>
          <p:nvPr/>
        </p:nvCxnSpPr>
        <p:spPr>
          <a:xfrm>
            <a:off x="2958875" y="2209300"/>
            <a:ext cx="0" cy="705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" name="Google Shape;85;p15"/>
          <p:cNvSpPr txBox="1"/>
          <p:nvPr/>
        </p:nvSpPr>
        <p:spPr>
          <a:xfrm>
            <a:off x="1026275" y="2263950"/>
            <a:ext cx="173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User fills in both text boxes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86" name="Google Shape;86;p15"/>
          <p:cNvCxnSpPr/>
          <p:nvPr/>
        </p:nvCxnSpPr>
        <p:spPr>
          <a:xfrm flipH="1" rot="10800000">
            <a:off x="2762075" y="2557500"/>
            <a:ext cx="196800" cy="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" name="Google Shape;87;p15"/>
          <p:cNvSpPr txBox="1"/>
          <p:nvPr/>
        </p:nvSpPr>
        <p:spPr>
          <a:xfrm>
            <a:off x="6021300" y="3841925"/>
            <a:ext cx="173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Click the button once forms are filled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88" name="Google Shape;88;p15">
            <a:hlinkClick action="ppaction://hlinksldjump" r:id="rId4"/>
          </p:cNvPr>
          <p:cNvSpPr/>
          <p:nvPr/>
        </p:nvSpPr>
        <p:spPr>
          <a:xfrm>
            <a:off x="3704100" y="2037500"/>
            <a:ext cx="17358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>
            <a:hlinkClick action="ppaction://hlinksldjump" r:id="rId5"/>
          </p:cNvPr>
          <p:cNvSpPr/>
          <p:nvPr/>
        </p:nvSpPr>
        <p:spPr>
          <a:xfrm>
            <a:off x="4161250" y="3995350"/>
            <a:ext cx="843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>
            <a:hlinkClick action="ppaction://hlinksldjump" r:id="rId6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5">
            <a:hlinkClick action="ppaction://hlinksldjump" r:id="rId7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>
            <a:hlinkClick action="ppaction://hlinksldjump" r:id="rId8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5">
            <a:hlinkClick action="ppaction://hlinksldjump" r:id="rId9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15"/>
          <p:cNvCxnSpPr/>
          <p:nvPr/>
        </p:nvCxnSpPr>
        <p:spPr>
          <a:xfrm rot="10800000">
            <a:off x="5512700" y="22093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" name="Google Shape;95;p15"/>
          <p:cNvSpPr txBox="1"/>
          <p:nvPr/>
        </p:nvSpPr>
        <p:spPr>
          <a:xfrm>
            <a:off x="5776000" y="4581400"/>
            <a:ext cx="10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Error case</a:t>
            </a:r>
            <a:endParaRPr/>
          </a:p>
        </p:txBody>
      </p:sp>
      <p:sp>
        <p:nvSpPr>
          <p:cNvPr id="96" name="Google Shape;96;p15"/>
          <p:cNvSpPr txBox="1"/>
          <p:nvPr/>
        </p:nvSpPr>
        <p:spPr>
          <a:xfrm>
            <a:off x="6254875" y="2264975"/>
            <a:ext cx="135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Register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2">
            <a:hlinkClick action="ppaction://hlinksldjump" r:id="rId4"/>
          </p:cNvPr>
          <p:cNvSpPr/>
          <p:nvPr/>
        </p:nvSpPr>
        <p:spPr>
          <a:xfrm>
            <a:off x="3444300" y="2516650"/>
            <a:ext cx="25167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42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2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2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2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2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6" name="Google Shape;446;p42"/>
          <p:cNvCxnSpPr/>
          <p:nvPr/>
        </p:nvCxnSpPr>
        <p:spPr>
          <a:xfrm rot="10800000">
            <a:off x="5900125" y="26282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3">
            <a:hlinkClick action="ppaction://hlinksldjump" r:id="rId4"/>
          </p:cNvPr>
          <p:cNvSpPr/>
          <p:nvPr/>
        </p:nvSpPr>
        <p:spPr>
          <a:xfrm>
            <a:off x="3453500" y="2994250"/>
            <a:ext cx="25074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3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43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3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3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3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8" name="Google Shape;458;p43"/>
          <p:cNvCxnSpPr/>
          <p:nvPr/>
        </p:nvCxnSpPr>
        <p:spPr>
          <a:xfrm rot="10800000">
            <a:off x="6003250" y="31677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23875"/>
            <a:ext cx="9144000" cy="5667378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4">
            <a:hlinkClick action="ppaction://hlinksldjump" r:id="rId4"/>
          </p:cNvPr>
          <p:cNvSpPr/>
          <p:nvPr/>
        </p:nvSpPr>
        <p:spPr>
          <a:xfrm>
            <a:off x="3462675" y="2955675"/>
            <a:ext cx="25074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5" name="Google Shape;465;p44"/>
          <p:cNvCxnSpPr/>
          <p:nvPr/>
        </p:nvCxnSpPr>
        <p:spPr>
          <a:xfrm rot="10800000">
            <a:off x="5970075" y="31309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6" name="Google Shape;466;p44"/>
          <p:cNvCxnSpPr/>
          <p:nvPr/>
        </p:nvCxnSpPr>
        <p:spPr>
          <a:xfrm rot="10800000">
            <a:off x="6083688" y="2570700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7" name="Google Shape;467;p44"/>
          <p:cNvSpPr txBox="1"/>
          <p:nvPr/>
        </p:nvSpPr>
        <p:spPr>
          <a:xfrm>
            <a:off x="6770225" y="2156100"/>
            <a:ext cx="173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[FR2]:</a:t>
            </a:r>
            <a:r>
              <a:rPr lang="en-GB">
                <a:solidFill>
                  <a:srgbClr val="666666"/>
                </a:solidFill>
              </a:rPr>
              <a:t> Additional answers are added as needed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52500"/>
            <a:ext cx="9144000" cy="6196009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45">
            <a:hlinkClick action="ppaction://hlinksldjump" r:id="rId4"/>
          </p:cNvPr>
          <p:cNvSpPr/>
          <p:nvPr/>
        </p:nvSpPr>
        <p:spPr>
          <a:xfrm>
            <a:off x="3462675" y="2953850"/>
            <a:ext cx="24891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4" name="Google Shape;474;p45"/>
          <p:cNvCxnSpPr/>
          <p:nvPr/>
        </p:nvCxnSpPr>
        <p:spPr>
          <a:xfrm rot="10800000">
            <a:off x="5951775" y="30850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5" name="Google Shape;475;p45"/>
          <p:cNvCxnSpPr/>
          <p:nvPr/>
        </p:nvCxnSpPr>
        <p:spPr>
          <a:xfrm rot="10800000">
            <a:off x="6083688" y="2570700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6" name="Google Shape;476;p45"/>
          <p:cNvSpPr txBox="1"/>
          <p:nvPr/>
        </p:nvSpPr>
        <p:spPr>
          <a:xfrm>
            <a:off x="6770225" y="2156100"/>
            <a:ext cx="173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[FR2]:</a:t>
            </a:r>
            <a:r>
              <a:rPr lang="en-GB">
                <a:solidFill>
                  <a:srgbClr val="666666"/>
                </a:solidFill>
              </a:rPr>
              <a:t> Additional answers are added as needed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90625"/>
            <a:ext cx="9144000" cy="62341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2" name="Google Shape;482;p46"/>
          <p:cNvCxnSpPr/>
          <p:nvPr/>
        </p:nvCxnSpPr>
        <p:spPr>
          <a:xfrm rot="10800000">
            <a:off x="3330450" y="20747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3" name="Google Shape;483;p46">
            <a:hlinkClick action="ppaction://hlinksldjump" r:id="rId4"/>
          </p:cNvPr>
          <p:cNvSpPr/>
          <p:nvPr/>
        </p:nvSpPr>
        <p:spPr>
          <a:xfrm>
            <a:off x="3150400" y="1925150"/>
            <a:ext cx="2295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6"/>
          <p:cNvSpPr txBox="1"/>
          <p:nvPr/>
        </p:nvSpPr>
        <p:spPr>
          <a:xfrm>
            <a:off x="657025" y="2037475"/>
            <a:ext cx="179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[FR2] Indicate a correct answer</a:t>
            </a:r>
            <a:endParaRPr/>
          </a:p>
        </p:txBody>
      </p:sp>
      <p:cxnSp>
        <p:nvCxnSpPr>
          <p:cNvPr id="485" name="Google Shape;485;p46"/>
          <p:cNvCxnSpPr>
            <a:stCxn id="484" idx="3"/>
            <a:endCxn id="483" idx="1"/>
          </p:cNvCxnSpPr>
          <p:nvPr/>
        </p:nvCxnSpPr>
        <p:spPr>
          <a:xfrm flipH="1" rot="10800000">
            <a:off x="2448925" y="2039875"/>
            <a:ext cx="701400" cy="30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19200"/>
            <a:ext cx="9144000" cy="6362697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47">
            <a:hlinkClick action="ppaction://hlinksldjump" r:id="rId4"/>
          </p:cNvPr>
          <p:cNvSpPr/>
          <p:nvPr/>
        </p:nvSpPr>
        <p:spPr>
          <a:xfrm>
            <a:off x="3177950" y="3462675"/>
            <a:ext cx="28107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2" name="Google Shape;492;p47"/>
          <p:cNvCxnSpPr/>
          <p:nvPr/>
        </p:nvCxnSpPr>
        <p:spPr>
          <a:xfrm rot="10800000">
            <a:off x="5988650" y="35994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138225"/>
            <a:ext cx="9144000" cy="6281734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8">
            <a:hlinkClick action="ppaction://hlinksldjump" r:id="rId4"/>
          </p:cNvPr>
          <p:cNvSpPr/>
          <p:nvPr/>
        </p:nvSpPr>
        <p:spPr>
          <a:xfrm>
            <a:off x="3168775" y="4228700"/>
            <a:ext cx="8175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9" name="Google Shape;499;p48"/>
          <p:cNvCxnSpPr/>
          <p:nvPr/>
        </p:nvCxnSpPr>
        <p:spPr>
          <a:xfrm rot="10800000">
            <a:off x="3986275" y="43772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181100"/>
            <a:ext cx="9144000" cy="632461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49">
            <a:hlinkClick action="ppaction://hlinksldjump" r:id="rId4"/>
          </p:cNvPr>
          <p:cNvSpPr/>
          <p:nvPr/>
        </p:nvSpPr>
        <p:spPr>
          <a:xfrm>
            <a:off x="4142350" y="4169900"/>
            <a:ext cx="8634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6" name="Google Shape;506;p49"/>
          <p:cNvCxnSpPr/>
          <p:nvPr/>
        </p:nvCxnSpPr>
        <p:spPr>
          <a:xfrm rot="10800000">
            <a:off x="5005750" y="43643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50">
            <a:hlinkClick action="ppaction://hlinksldjump" r:id="rId4"/>
          </p:cNvPr>
          <p:cNvSpPr/>
          <p:nvPr/>
        </p:nvSpPr>
        <p:spPr>
          <a:xfrm>
            <a:off x="3168775" y="1138925"/>
            <a:ext cx="2829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50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50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50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50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50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8" name="Google Shape;518;p50"/>
          <p:cNvCxnSpPr/>
          <p:nvPr/>
        </p:nvCxnSpPr>
        <p:spPr>
          <a:xfrm rot="10800000">
            <a:off x="5997775" y="13583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9" name="Google Shape;519;p50"/>
          <p:cNvCxnSpPr/>
          <p:nvPr/>
        </p:nvCxnSpPr>
        <p:spPr>
          <a:xfrm>
            <a:off x="2505788" y="4621200"/>
            <a:ext cx="717600" cy="171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0" name="Google Shape;520;p50"/>
          <p:cNvSpPr txBox="1"/>
          <p:nvPr/>
        </p:nvSpPr>
        <p:spPr>
          <a:xfrm>
            <a:off x="770000" y="4096800"/>
            <a:ext cx="1735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[FR6]:</a:t>
            </a:r>
            <a:r>
              <a:rPr lang="en-GB">
                <a:solidFill>
                  <a:srgbClr val="666666"/>
                </a:solidFill>
              </a:rPr>
              <a:t> The navigation bar can be used to edit questions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51">
            <a:hlinkClick action="ppaction://hlinksldjump" r:id="rId4"/>
          </p:cNvPr>
          <p:cNvSpPr/>
          <p:nvPr/>
        </p:nvSpPr>
        <p:spPr>
          <a:xfrm>
            <a:off x="3122850" y="1432825"/>
            <a:ext cx="29208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51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51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51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51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51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2" name="Google Shape;532;p51"/>
          <p:cNvCxnSpPr/>
          <p:nvPr/>
        </p:nvCxnSpPr>
        <p:spPr>
          <a:xfrm rot="10800000">
            <a:off x="6043650" y="15971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3" name="Google Shape;533;p51"/>
          <p:cNvCxnSpPr/>
          <p:nvPr/>
        </p:nvCxnSpPr>
        <p:spPr>
          <a:xfrm flipH="1" rot="10800000">
            <a:off x="2372538" y="1301325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4" name="Google Shape;534;p51"/>
          <p:cNvSpPr txBox="1"/>
          <p:nvPr/>
        </p:nvSpPr>
        <p:spPr>
          <a:xfrm>
            <a:off x="587825" y="886725"/>
            <a:ext cx="1735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[FR3]:</a:t>
            </a:r>
            <a:r>
              <a:rPr lang="en-GB">
                <a:solidFill>
                  <a:srgbClr val="666666"/>
                </a:solidFill>
              </a:rPr>
              <a:t> The quiz </a:t>
            </a:r>
            <a:r>
              <a:rPr lang="en-GB">
                <a:solidFill>
                  <a:srgbClr val="666666"/>
                </a:solidFill>
              </a:rPr>
              <a:t>maintainer</a:t>
            </a:r>
            <a:r>
              <a:rPr lang="en-GB">
                <a:solidFill>
                  <a:srgbClr val="666666"/>
                </a:solidFill>
              </a:rPr>
              <a:t> can choose to create a true or false question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16"/>
          <p:cNvCxnSpPr/>
          <p:nvPr/>
        </p:nvCxnSpPr>
        <p:spPr>
          <a:xfrm rot="10800000">
            <a:off x="8261625" y="1226375"/>
            <a:ext cx="53700" cy="606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16"/>
          <p:cNvSpPr txBox="1"/>
          <p:nvPr/>
        </p:nvSpPr>
        <p:spPr>
          <a:xfrm>
            <a:off x="7288075" y="1861200"/>
            <a:ext cx="1672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An error message will be returned if either box is left blank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106" name="Google Shape;106;p16"/>
          <p:cNvCxnSpPr/>
          <p:nvPr/>
        </p:nvCxnSpPr>
        <p:spPr>
          <a:xfrm rot="10800000">
            <a:off x="5020500" y="3574400"/>
            <a:ext cx="1000800" cy="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6"/>
          <p:cNvCxnSpPr/>
          <p:nvPr/>
        </p:nvCxnSpPr>
        <p:spPr>
          <a:xfrm flipH="1" rot="10800000">
            <a:off x="2953800" y="2207200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" name="Google Shape;108;p16"/>
          <p:cNvCxnSpPr/>
          <p:nvPr/>
        </p:nvCxnSpPr>
        <p:spPr>
          <a:xfrm flipH="1" rot="10800000">
            <a:off x="2953850" y="2905950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9" name="Google Shape;109;p16"/>
          <p:cNvCxnSpPr/>
          <p:nvPr/>
        </p:nvCxnSpPr>
        <p:spPr>
          <a:xfrm>
            <a:off x="2958875" y="2209300"/>
            <a:ext cx="0" cy="705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6"/>
          <p:cNvSpPr txBox="1"/>
          <p:nvPr/>
        </p:nvSpPr>
        <p:spPr>
          <a:xfrm>
            <a:off x="1026275" y="2263950"/>
            <a:ext cx="173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User fills in both text boxes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111" name="Google Shape;111;p16"/>
          <p:cNvCxnSpPr/>
          <p:nvPr/>
        </p:nvCxnSpPr>
        <p:spPr>
          <a:xfrm flipH="1" rot="10800000">
            <a:off x="2762075" y="2557500"/>
            <a:ext cx="196800" cy="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" name="Google Shape;112;p16"/>
          <p:cNvSpPr txBox="1"/>
          <p:nvPr/>
        </p:nvSpPr>
        <p:spPr>
          <a:xfrm>
            <a:off x="6021300" y="3159200"/>
            <a:ext cx="173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Click the button once forms are filled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13" name="Google Shape;113;p16">
            <a:hlinkClick action="ppaction://hlinksldjump" r:id="rId4"/>
          </p:cNvPr>
          <p:cNvSpPr/>
          <p:nvPr/>
        </p:nvSpPr>
        <p:spPr>
          <a:xfrm>
            <a:off x="8123400" y="949050"/>
            <a:ext cx="2388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6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6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6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52">
            <a:hlinkClick action="ppaction://hlinksldjump" r:id="rId4"/>
          </p:cNvPr>
          <p:cNvSpPr/>
          <p:nvPr/>
        </p:nvSpPr>
        <p:spPr>
          <a:xfrm>
            <a:off x="4160725" y="4013775"/>
            <a:ext cx="8451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52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52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52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52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52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6" name="Google Shape;546;p52"/>
          <p:cNvCxnSpPr/>
          <p:nvPr/>
        </p:nvCxnSpPr>
        <p:spPr>
          <a:xfrm rot="10800000">
            <a:off x="5005825" y="41805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7" name="Google Shape;547;p52">
            <a:hlinkClick action="ppaction://hlinksldjump" r:id="rId10"/>
          </p:cNvPr>
          <p:cNvSpPr/>
          <p:nvPr/>
        </p:nvSpPr>
        <p:spPr>
          <a:xfrm>
            <a:off x="3177950" y="2121700"/>
            <a:ext cx="20481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8" name="Google Shape;548;p52"/>
          <p:cNvCxnSpPr/>
          <p:nvPr/>
        </p:nvCxnSpPr>
        <p:spPr>
          <a:xfrm rot="10800000">
            <a:off x="5220350" y="23527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9" name="Google Shape;549;p52"/>
          <p:cNvSpPr txBox="1"/>
          <p:nvPr/>
        </p:nvSpPr>
        <p:spPr>
          <a:xfrm>
            <a:off x="5777250" y="4399525"/>
            <a:ext cx="13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Error case</a:t>
            </a:r>
            <a:endParaRPr/>
          </a:p>
        </p:txBody>
      </p:sp>
      <p:cxnSp>
        <p:nvCxnSpPr>
          <p:cNvPr id="550" name="Google Shape;550;p52"/>
          <p:cNvCxnSpPr/>
          <p:nvPr/>
        </p:nvCxnSpPr>
        <p:spPr>
          <a:xfrm flipH="1" rot="10800000">
            <a:off x="2372538" y="2245800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1" name="Google Shape;551;p52"/>
          <p:cNvSpPr txBox="1"/>
          <p:nvPr/>
        </p:nvSpPr>
        <p:spPr>
          <a:xfrm>
            <a:off x="581650" y="1615800"/>
            <a:ext cx="1735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[FR4]:</a:t>
            </a:r>
            <a:r>
              <a:rPr lang="en-GB">
                <a:solidFill>
                  <a:srgbClr val="666666"/>
                </a:solidFill>
              </a:rPr>
              <a:t> The user interface changes to accommodate the change in question type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552" name="Google Shape;552;p52"/>
          <p:cNvCxnSpPr/>
          <p:nvPr/>
        </p:nvCxnSpPr>
        <p:spPr>
          <a:xfrm rot="10800000">
            <a:off x="6041638" y="2986350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3" name="Google Shape;553;p52"/>
          <p:cNvSpPr txBox="1"/>
          <p:nvPr/>
        </p:nvSpPr>
        <p:spPr>
          <a:xfrm>
            <a:off x="6791950" y="2356350"/>
            <a:ext cx="1735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[FR4]:</a:t>
            </a:r>
            <a:r>
              <a:rPr lang="en-GB">
                <a:solidFill>
                  <a:srgbClr val="666666"/>
                </a:solidFill>
              </a:rPr>
              <a:t> The quiz maintainer can choose whether the answer is true or false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53">
            <a:hlinkClick action="ppaction://hlinksldjump" r:id="rId4"/>
          </p:cNvPr>
          <p:cNvSpPr/>
          <p:nvPr/>
        </p:nvSpPr>
        <p:spPr>
          <a:xfrm>
            <a:off x="3177950" y="2121700"/>
            <a:ext cx="20481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53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53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53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53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53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5" name="Google Shape;565;p53"/>
          <p:cNvCxnSpPr/>
          <p:nvPr/>
        </p:nvCxnSpPr>
        <p:spPr>
          <a:xfrm rot="10800000">
            <a:off x="8271875" y="1238975"/>
            <a:ext cx="104700" cy="6531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6" name="Google Shape;566;p53"/>
          <p:cNvCxnSpPr/>
          <p:nvPr/>
        </p:nvCxnSpPr>
        <p:spPr>
          <a:xfrm rot="10800000">
            <a:off x="5220350" y="22057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7" name="Google Shape;567;p53"/>
          <p:cNvSpPr txBox="1"/>
          <p:nvPr/>
        </p:nvSpPr>
        <p:spPr>
          <a:xfrm>
            <a:off x="7347850" y="2020650"/>
            <a:ext cx="17085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[FR3] Check if the new question has the question text, an indication of whether the answer should be true or false and a mark for each </a:t>
            </a:r>
            <a:endParaRPr/>
          </a:p>
        </p:txBody>
      </p:sp>
      <p:sp>
        <p:nvSpPr>
          <p:cNvPr id="568" name="Google Shape;568;p53">
            <a:hlinkClick action="ppaction://hlinksldjump" r:id="rId10"/>
          </p:cNvPr>
          <p:cNvSpPr/>
          <p:nvPr/>
        </p:nvSpPr>
        <p:spPr>
          <a:xfrm>
            <a:off x="8070325" y="922500"/>
            <a:ext cx="3186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54">
            <a:hlinkClick action="ppaction://hlinksldjump" r:id="rId4"/>
          </p:cNvPr>
          <p:cNvSpPr/>
          <p:nvPr/>
        </p:nvSpPr>
        <p:spPr>
          <a:xfrm>
            <a:off x="5327200" y="2094150"/>
            <a:ext cx="6522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54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54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54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54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54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0" name="Google Shape;580;p54"/>
          <p:cNvCxnSpPr/>
          <p:nvPr/>
        </p:nvCxnSpPr>
        <p:spPr>
          <a:xfrm rot="10800000">
            <a:off x="5979400" y="22425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1400" y="169787"/>
            <a:ext cx="670750" cy="303425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55">
            <a:hlinkClick action="ppaction://hlinksldjump" r:id="rId5"/>
          </p:cNvPr>
          <p:cNvSpPr/>
          <p:nvPr/>
        </p:nvSpPr>
        <p:spPr>
          <a:xfrm>
            <a:off x="4656700" y="2838100"/>
            <a:ext cx="13410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55">
            <a:hlinkClick action="ppaction://hlinksldjump" r:id="rId6"/>
          </p:cNvPr>
          <p:cNvSpPr/>
          <p:nvPr/>
        </p:nvSpPr>
        <p:spPr>
          <a:xfrm>
            <a:off x="3177950" y="2838100"/>
            <a:ext cx="13134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55">
            <a:hlinkClick action="ppaction://hlinksldjump" r:id="rId7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55">
            <a:hlinkClick action="ppaction://hlinksldjump" r:id="rId8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55">
            <a:hlinkClick action="ppaction://hlinksldjump" r:id="rId9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55">
            <a:hlinkClick action="ppaction://hlinksldjump" r:id="rId10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55">
            <a:hlinkClick action="ppaction://hlinksldjump" r:id="rId11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4" name="Google Shape;594;p55"/>
          <p:cNvCxnSpPr>
            <a:endCxn id="588" idx="1"/>
          </p:cNvCxnSpPr>
          <p:nvPr/>
        </p:nvCxnSpPr>
        <p:spPr>
          <a:xfrm flipH="1" rot="10800000">
            <a:off x="2571650" y="3017200"/>
            <a:ext cx="606300" cy="1515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5" name="Google Shape;595;p55"/>
          <p:cNvCxnSpPr/>
          <p:nvPr/>
        </p:nvCxnSpPr>
        <p:spPr>
          <a:xfrm rot="10800000">
            <a:off x="5997700" y="30172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56">
            <a:hlinkClick action="ppaction://hlinksldjump" r:id="rId4"/>
          </p:cNvPr>
          <p:cNvSpPr/>
          <p:nvPr/>
        </p:nvSpPr>
        <p:spPr>
          <a:xfrm>
            <a:off x="3177950" y="2838100"/>
            <a:ext cx="13134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56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56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56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56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56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7" name="Google Shape;607;p56"/>
          <p:cNvCxnSpPr>
            <a:endCxn id="601" idx="1"/>
          </p:cNvCxnSpPr>
          <p:nvPr/>
        </p:nvCxnSpPr>
        <p:spPr>
          <a:xfrm flipH="1" rot="10800000">
            <a:off x="2525750" y="3017200"/>
            <a:ext cx="652200" cy="597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57">
            <a:hlinkClick action="ppaction://hlinksldjump" r:id="rId4"/>
          </p:cNvPr>
          <p:cNvSpPr/>
          <p:nvPr/>
        </p:nvSpPr>
        <p:spPr>
          <a:xfrm>
            <a:off x="4656700" y="2838100"/>
            <a:ext cx="13410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57">
            <a:hlinkClick action="ppaction://hlinksldjump" r:id="rId5"/>
          </p:cNvPr>
          <p:cNvSpPr/>
          <p:nvPr/>
        </p:nvSpPr>
        <p:spPr>
          <a:xfrm>
            <a:off x="3177950" y="3545350"/>
            <a:ext cx="28197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57">
            <a:hlinkClick action="ppaction://hlinksldjump" r:id="rId6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57">
            <a:hlinkClick action="ppaction://hlinksldjump" r:id="rId7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57">
            <a:hlinkClick action="ppaction://hlinksldjump" r:id="rId8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57">
            <a:hlinkClick action="ppaction://hlinksldjump" r:id="rId9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57">
            <a:hlinkClick action="ppaction://hlinksldjump" r:id="rId10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0" name="Google Shape;620;p57"/>
          <p:cNvCxnSpPr/>
          <p:nvPr/>
        </p:nvCxnSpPr>
        <p:spPr>
          <a:xfrm rot="10800000">
            <a:off x="5997650" y="29956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1" name="Google Shape;621;p57"/>
          <p:cNvCxnSpPr/>
          <p:nvPr/>
        </p:nvCxnSpPr>
        <p:spPr>
          <a:xfrm rot="10800000">
            <a:off x="5997650" y="37176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58">
            <a:hlinkClick action="ppaction://hlinksldjump" r:id="rId4"/>
          </p:cNvPr>
          <p:cNvSpPr/>
          <p:nvPr/>
        </p:nvSpPr>
        <p:spPr>
          <a:xfrm>
            <a:off x="3196325" y="4022950"/>
            <a:ext cx="7899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58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58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58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58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58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3" name="Google Shape;633;p58"/>
          <p:cNvCxnSpPr/>
          <p:nvPr/>
        </p:nvCxnSpPr>
        <p:spPr>
          <a:xfrm rot="10800000">
            <a:off x="3986225" y="41990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59">
            <a:hlinkClick action="ppaction://hlinksldjump" r:id="rId4"/>
          </p:cNvPr>
          <p:cNvSpPr/>
          <p:nvPr/>
        </p:nvSpPr>
        <p:spPr>
          <a:xfrm>
            <a:off x="4133175" y="4013775"/>
            <a:ext cx="8817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59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59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59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9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9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5" name="Google Shape;645;p59"/>
          <p:cNvCxnSpPr/>
          <p:nvPr/>
        </p:nvCxnSpPr>
        <p:spPr>
          <a:xfrm rot="10800000">
            <a:off x="5005825" y="41805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60">
            <a:hlinkClick action="ppaction://hlinksldjump" r:id="rId4"/>
          </p:cNvPr>
          <p:cNvSpPr/>
          <p:nvPr/>
        </p:nvSpPr>
        <p:spPr>
          <a:xfrm>
            <a:off x="3168775" y="1855325"/>
            <a:ext cx="20481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60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60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60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60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60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7" name="Google Shape;657;p60"/>
          <p:cNvCxnSpPr/>
          <p:nvPr/>
        </p:nvCxnSpPr>
        <p:spPr>
          <a:xfrm rot="10800000">
            <a:off x="5220350" y="20037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61">
            <a:hlinkClick action="ppaction://hlinksldjump" r:id="rId4"/>
          </p:cNvPr>
          <p:cNvSpPr/>
          <p:nvPr/>
        </p:nvSpPr>
        <p:spPr>
          <a:xfrm>
            <a:off x="5318000" y="1846150"/>
            <a:ext cx="6612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61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61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61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61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61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9" name="Google Shape;669;p61"/>
          <p:cNvCxnSpPr/>
          <p:nvPr/>
        </p:nvCxnSpPr>
        <p:spPr>
          <a:xfrm rot="10800000">
            <a:off x="5979200" y="19487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17"/>
          <p:cNvCxnSpPr/>
          <p:nvPr/>
        </p:nvCxnSpPr>
        <p:spPr>
          <a:xfrm rot="10800000">
            <a:off x="5649400" y="2927875"/>
            <a:ext cx="814500" cy="213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" name="Google Shape;126;p17">
            <a:hlinkClick action="ppaction://hlinksldjump" r:id="rId4"/>
          </p:cNvPr>
          <p:cNvSpPr/>
          <p:nvPr/>
        </p:nvSpPr>
        <p:spPr>
          <a:xfrm>
            <a:off x="3723225" y="2774175"/>
            <a:ext cx="17058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7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7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7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7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62">
            <a:hlinkClick action="ppaction://hlinksldjump" r:id="rId4"/>
          </p:cNvPr>
          <p:cNvSpPr/>
          <p:nvPr/>
        </p:nvSpPr>
        <p:spPr>
          <a:xfrm>
            <a:off x="3462675" y="2525825"/>
            <a:ext cx="24984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62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62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62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62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62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1" name="Google Shape;681;p62"/>
          <p:cNvCxnSpPr/>
          <p:nvPr/>
        </p:nvCxnSpPr>
        <p:spPr>
          <a:xfrm rot="10800000">
            <a:off x="5961075" y="27110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81050"/>
            <a:ext cx="9144000" cy="5924541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63">
            <a:hlinkClick action="ppaction://hlinksldjump" r:id="rId4"/>
          </p:cNvPr>
          <p:cNvSpPr/>
          <p:nvPr/>
        </p:nvSpPr>
        <p:spPr>
          <a:xfrm>
            <a:off x="3490225" y="2957525"/>
            <a:ext cx="2470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8" name="Google Shape;688;p63"/>
          <p:cNvCxnSpPr/>
          <p:nvPr/>
        </p:nvCxnSpPr>
        <p:spPr>
          <a:xfrm rot="10800000">
            <a:off x="5997775" y="31427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33575"/>
            <a:ext cx="9144000" cy="7177080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64">
            <a:hlinkClick action="ppaction://hlinksldjump" r:id="rId4"/>
          </p:cNvPr>
          <p:cNvSpPr/>
          <p:nvPr/>
        </p:nvSpPr>
        <p:spPr>
          <a:xfrm>
            <a:off x="3462675" y="2937300"/>
            <a:ext cx="24984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5" name="Google Shape;695;p64"/>
          <p:cNvCxnSpPr/>
          <p:nvPr/>
        </p:nvCxnSpPr>
        <p:spPr>
          <a:xfrm rot="10800000">
            <a:off x="6016175" y="30875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Google Shape;70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448025"/>
            <a:ext cx="9144000" cy="8591527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65">
            <a:hlinkClick action="ppaction://hlinksldjump" r:id="rId4"/>
          </p:cNvPr>
          <p:cNvSpPr/>
          <p:nvPr/>
        </p:nvSpPr>
        <p:spPr>
          <a:xfrm>
            <a:off x="3462675" y="2759125"/>
            <a:ext cx="25074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2" name="Google Shape;702;p65"/>
          <p:cNvCxnSpPr/>
          <p:nvPr/>
        </p:nvCxnSpPr>
        <p:spPr>
          <a:xfrm rot="10800000">
            <a:off x="5970075" y="29039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943375"/>
            <a:ext cx="9144000" cy="9086864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66">
            <a:hlinkClick action="ppaction://hlinksldjump" r:id="rId4"/>
          </p:cNvPr>
          <p:cNvSpPr/>
          <p:nvPr/>
        </p:nvSpPr>
        <p:spPr>
          <a:xfrm>
            <a:off x="3141200" y="1394250"/>
            <a:ext cx="2388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9" name="Google Shape;709;p66"/>
          <p:cNvCxnSpPr/>
          <p:nvPr/>
        </p:nvCxnSpPr>
        <p:spPr>
          <a:xfrm rot="10800000">
            <a:off x="3380000" y="16455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895750"/>
            <a:ext cx="9144000" cy="9039244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67">
            <a:hlinkClick action="ppaction://hlinksldjump" r:id="rId4"/>
          </p:cNvPr>
          <p:cNvSpPr/>
          <p:nvPr/>
        </p:nvSpPr>
        <p:spPr>
          <a:xfrm>
            <a:off x="3168775" y="3765775"/>
            <a:ext cx="28290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6" name="Google Shape;716;p67"/>
          <p:cNvCxnSpPr/>
          <p:nvPr/>
        </p:nvCxnSpPr>
        <p:spPr>
          <a:xfrm rot="10800000">
            <a:off x="5997775" y="38683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Google Shape;72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967175"/>
            <a:ext cx="9144000" cy="9110672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68">
            <a:hlinkClick action="ppaction://hlinksldjump" r:id="rId4"/>
          </p:cNvPr>
          <p:cNvSpPr/>
          <p:nvPr/>
        </p:nvSpPr>
        <p:spPr>
          <a:xfrm>
            <a:off x="3159575" y="4265425"/>
            <a:ext cx="817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23" name="Google Shape;723;p68"/>
          <p:cNvCxnSpPr/>
          <p:nvPr/>
        </p:nvCxnSpPr>
        <p:spPr>
          <a:xfrm rot="10800000">
            <a:off x="3977075" y="44322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024325"/>
            <a:ext cx="9144000" cy="9167827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69">
            <a:hlinkClick action="ppaction://hlinksldjump" r:id="rId4"/>
          </p:cNvPr>
          <p:cNvSpPr/>
          <p:nvPr/>
        </p:nvSpPr>
        <p:spPr>
          <a:xfrm>
            <a:off x="4160725" y="4210325"/>
            <a:ext cx="8358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0" name="Google Shape;730;p69"/>
          <p:cNvCxnSpPr/>
          <p:nvPr/>
        </p:nvCxnSpPr>
        <p:spPr>
          <a:xfrm rot="10800000">
            <a:off x="4996525" y="43678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Google Shape;73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70">
            <a:hlinkClick action="ppaction://hlinksldjump" r:id="rId4"/>
          </p:cNvPr>
          <p:cNvSpPr/>
          <p:nvPr/>
        </p:nvSpPr>
        <p:spPr>
          <a:xfrm>
            <a:off x="3168775" y="1129725"/>
            <a:ext cx="28107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70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70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70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70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70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2" name="Google Shape;742;p70"/>
          <p:cNvCxnSpPr/>
          <p:nvPr/>
        </p:nvCxnSpPr>
        <p:spPr>
          <a:xfrm rot="10800000">
            <a:off x="5979475" y="12965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Google Shape;74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71">
            <a:hlinkClick action="ppaction://hlinksldjump" r:id="rId4"/>
          </p:cNvPr>
          <p:cNvSpPr/>
          <p:nvPr/>
        </p:nvSpPr>
        <p:spPr>
          <a:xfrm>
            <a:off x="3132025" y="1423650"/>
            <a:ext cx="2893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71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71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71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71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71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54" name="Google Shape;754;p71"/>
          <p:cNvCxnSpPr/>
          <p:nvPr/>
        </p:nvCxnSpPr>
        <p:spPr>
          <a:xfrm rot="10800000">
            <a:off x="6025225" y="15445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>
            <a:hlinkClick action="ppaction://hlinksldjump" r:id="rId4"/>
          </p:cNvPr>
          <p:cNvSpPr/>
          <p:nvPr/>
        </p:nvSpPr>
        <p:spPr>
          <a:xfrm>
            <a:off x="3736500" y="3464400"/>
            <a:ext cx="16857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8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8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8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8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" name="Google Shape;141;p18"/>
          <p:cNvCxnSpPr/>
          <p:nvPr/>
        </p:nvCxnSpPr>
        <p:spPr>
          <a:xfrm rot="10800000">
            <a:off x="5507250" y="35241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72">
            <a:hlinkClick action="ppaction://hlinksldjump" r:id="rId4"/>
          </p:cNvPr>
          <p:cNvSpPr/>
          <p:nvPr/>
        </p:nvSpPr>
        <p:spPr>
          <a:xfrm>
            <a:off x="3159575" y="2121700"/>
            <a:ext cx="2066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72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72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72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72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72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6" name="Google Shape;766;p72"/>
          <p:cNvCxnSpPr/>
          <p:nvPr/>
        </p:nvCxnSpPr>
        <p:spPr>
          <a:xfrm rot="10800000">
            <a:off x="5220350" y="22425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73">
            <a:hlinkClick action="ppaction://hlinksldjump" r:id="rId4"/>
          </p:cNvPr>
          <p:cNvSpPr/>
          <p:nvPr/>
        </p:nvSpPr>
        <p:spPr>
          <a:xfrm>
            <a:off x="5345575" y="2112500"/>
            <a:ext cx="6522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73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73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73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73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73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78" name="Google Shape;778;p73"/>
          <p:cNvCxnSpPr/>
          <p:nvPr/>
        </p:nvCxnSpPr>
        <p:spPr>
          <a:xfrm rot="10800000">
            <a:off x="5997775" y="22517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" name="Google Shape;78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74">
            <a:hlinkClick action="ppaction://hlinksldjump" r:id="rId4"/>
          </p:cNvPr>
          <p:cNvSpPr/>
          <p:nvPr/>
        </p:nvSpPr>
        <p:spPr>
          <a:xfrm>
            <a:off x="3187125" y="2819750"/>
            <a:ext cx="13134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74">
            <a:hlinkClick action="ppaction://hlinksldjump" r:id="rId5"/>
          </p:cNvPr>
          <p:cNvSpPr/>
          <p:nvPr/>
        </p:nvSpPr>
        <p:spPr>
          <a:xfrm>
            <a:off x="4638325" y="2792175"/>
            <a:ext cx="13593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74">
            <a:hlinkClick action="ppaction://hlinksldjump" r:id="rId6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74">
            <a:hlinkClick action="ppaction://hlinksldjump" r:id="rId7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74">
            <a:hlinkClick action="ppaction://hlinksldjump" r:id="rId8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74">
            <a:hlinkClick action="ppaction://hlinksldjump" r:id="rId9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74">
            <a:hlinkClick action="ppaction://hlinksldjump" r:id="rId10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1" name="Google Shape;791;p74"/>
          <p:cNvCxnSpPr/>
          <p:nvPr/>
        </p:nvCxnSpPr>
        <p:spPr>
          <a:xfrm rot="10800000">
            <a:off x="5997625" y="30324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2" name="Google Shape;792;p74"/>
          <p:cNvCxnSpPr>
            <a:endCxn id="784" idx="1"/>
          </p:cNvCxnSpPr>
          <p:nvPr/>
        </p:nvCxnSpPr>
        <p:spPr>
          <a:xfrm flipH="1" rot="10800000">
            <a:off x="2507325" y="3008000"/>
            <a:ext cx="679800" cy="160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75">
            <a:hlinkClick action="ppaction://hlinksldjump" r:id="rId4"/>
          </p:cNvPr>
          <p:cNvSpPr/>
          <p:nvPr/>
        </p:nvSpPr>
        <p:spPr>
          <a:xfrm>
            <a:off x="4638325" y="2792175"/>
            <a:ext cx="13593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75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75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75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75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75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4" name="Google Shape;804;p75"/>
          <p:cNvCxnSpPr/>
          <p:nvPr/>
        </p:nvCxnSpPr>
        <p:spPr>
          <a:xfrm rot="10800000">
            <a:off x="5997625" y="30324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Google Shape;80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76">
            <a:hlinkClick action="ppaction://hlinksldjump" r:id="rId4"/>
          </p:cNvPr>
          <p:cNvSpPr/>
          <p:nvPr/>
        </p:nvSpPr>
        <p:spPr>
          <a:xfrm>
            <a:off x="3187125" y="2819750"/>
            <a:ext cx="13134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76">
            <a:hlinkClick action="ppaction://hlinksldjump" r:id="rId5"/>
          </p:cNvPr>
          <p:cNvSpPr/>
          <p:nvPr/>
        </p:nvSpPr>
        <p:spPr>
          <a:xfrm>
            <a:off x="3168775" y="3563700"/>
            <a:ext cx="28107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76">
            <a:hlinkClick action="ppaction://hlinksldjump" r:id="rId6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76">
            <a:hlinkClick action="ppaction://hlinksldjump" r:id="rId7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76">
            <a:hlinkClick action="ppaction://hlinksldjump" r:id="rId8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76">
            <a:hlinkClick action="ppaction://hlinksldjump" r:id="rId9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76">
            <a:hlinkClick action="ppaction://hlinksldjump" r:id="rId10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17" name="Google Shape;817;p76"/>
          <p:cNvCxnSpPr/>
          <p:nvPr/>
        </p:nvCxnSpPr>
        <p:spPr>
          <a:xfrm flipH="1" rot="10800000">
            <a:off x="2507450" y="3007975"/>
            <a:ext cx="679800" cy="160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8" name="Google Shape;818;p76"/>
          <p:cNvCxnSpPr/>
          <p:nvPr/>
        </p:nvCxnSpPr>
        <p:spPr>
          <a:xfrm rot="10800000">
            <a:off x="5997625" y="37029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Google Shape;82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77">
            <a:hlinkClick action="ppaction://hlinksldjump" r:id="rId4"/>
          </p:cNvPr>
          <p:cNvSpPr/>
          <p:nvPr/>
        </p:nvSpPr>
        <p:spPr>
          <a:xfrm>
            <a:off x="4142350" y="4004575"/>
            <a:ext cx="8634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77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77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77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77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77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0" name="Google Shape;830;p77"/>
          <p:cNvCxnSpPr/>
          <p:nvPr/>
        </p:nvCxnSpPr>
        <p:spPr>
          <a:xfrm rot="10800000">
            <a:off x="5005750" y="42540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Google Shape;83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78">
            <a:hlinkClick action="ppaction://hlinksldjump" r:id="rId4"/>
          </p:cNvPr>
          <p:cNvSpPr/>
          <p:nvPr/>
        </p:nvSpPr>
        <p:spPr>
          <a:xfrm>
            <a:off x="5134325" y="4215825"/>
            <a:ext cx="8358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78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78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78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78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78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2" name="Google Shape;842;p78"/>
          <p:cNvCxnSpPr/>
          <p:nvPr/>
        </p:nvCxnSpPr>
        <p:spPr>
          <a:xfrm rot="10800000">
            <a:off x="5970125" y="43919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3" name="Google Shape;843;p78"/>
          <p:cNvSpPr txBox="1"/>
          <p:nvPr/>
        </p:nvSpPr>
        <p:spPr>
          <a:xfrm>
            <a:off x="6818525" y="3870375"/>
            <a:ext cx="1735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[FR7]:</a:t>
            </a:r>
            <a:r>
              <a:rPr lang="en-GB">
                <a:solidFill>
                  <a:srgbClr val="666666"/>
                </a:solidFill>
              </a:rPr>
              <a:t> When the questions have been entered, this button will go to the preview screen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8" name="Google Shape;84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79">
            <a:hlinkClick action="ppaction://hlinksldjump" r:id="rId4"/>
          </p:cNvPr>
          <p:cNvSpPr/>
          <p:nvPr/>
        </p:nvSpPr>
        <p:spPr>
          <a:xfrm>
            <a:off x="353615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79">
            <a:hlinkClick action="ppaction://hlinksldjump" r:id="rId5"/>
          </p:cNvPr>
          <p:cNvSpPr/>
          <p:nvPr/>
        </p:nvSpPr>
        <p:spPr>
          <a:xfrm>
            <a:off x="39365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79">
            <a:hlinkClick action="ppaction://hlinksldjump" r:id="rId6"/>
          </p:cNvPr>
          <p:cNvSpPr/>
          <p:nvPr/>
        </p:nvSpPr>
        <p:spPr>
          <a:xfrm>
            <a:off x="433690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79">
            <a:hlinkClick action="ppaction://hlinksldjump" r:id="rId7"/>
          </p:cNvPr>
          <p:cNvSpPr/>
          <p:nvPr/>
        </p:nvSpPr>
        <p:spPr>
          <a:xfrm>
            <a:off x="47832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79">
            <a:hlinkClick action="ppaction://hlinksldjump" r:id="rId8"/>
          </p:cNvPr>
          <p:cNvSpPr/>
          <p:nvPr/>
        </p:nvSpPr>
        <p:spPr>
          <a:xfrm>
            <a:off x="313577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79">
            <a:hlinkClick action="ppaction://hlinksldjump" r:id="rId9"/>
          </p:cNvPr>
          <p:cNvSpPr/>
          <p:nvPr/>
        </p:nvSpPr>
        <p:spPr>
          <a:xfrm>
            <a:off x="51894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79">
            <a:hlinkClick action="ppaction://hlinksldjump" r:id="rId10"/>
          </p:cNvPr>
          <p:cNvSpPr/>
          <p:nvPr/>
        </p:nvSpPr>
        <p:spPr>
          <a:xfrm>
            <a:off x="549795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79">
            <a:hlinkClick action="ppaction://hlinksldjump" r:id="rId11"/>
          </p:cNvPr>
          <p:cNvSpPr/>
          <p:nvPr/>
        </p:nvSpPr>
        <p:spPr>
          <a:xfrm>
            <a:off x="7430525" y="854200"/>
            <a:ext cx="275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79">
            <a:hlinkClick action="ppaction://hlinksldjump" r:id="rId12"/>
          </p:cNvPr>
          <p:cNvSpPr/>
          <p:nvPr/>
        </p:nvSpPr>
        <p:spPr>
          <a:xfrm>
            <a:off x="5804800" y="4610775"/>
            <a:ext cx="2295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79">
            <a:hlinkClick action="ppaction://hlinksldjump" r:id="rId13"/>
          </p:cNvPr>
          <p:cNvSpPr/>
          <p:nvPr/>
        </p:nvSpPr>
        <p:spPr>
          <a:xfrm>
            <a:off x="1699200" y="1157300"/>
            <a:ext cx="468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79">
            <a:hlinkClick action="ppaction://hlinksldjump" r:id="rId14"/>
          </p:cNvPr>
          <p:cNvSpPr/>
          <p:nvPr/>
        </p:nvSpPr>
        <p:spPr>
          <a:xfrm>
            <a:off x="5554700" y="109125"/>
            <a:ext cx="5736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79">
            <a:hlinkClick action="ppaction://hlinksldjump" r:id="rId15"/>
          </p:cNvPr>
          <p:cNvSpPr/>
          <p:nvPr/>
        </p:nvSpPr>
        <p:spPr>
          <a:xfrm>
            <a:off x="6128300" y="109125"/>
            <a:ext cx="4683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79">
            <a:hlinkClick action="ppaction://hlinksldjump" r:id="rId16"/>
          </p:cNvPr>
          <p:cNvSpPr/>
          <p:nvPr/>
        </p:nvSpPr>
        <p:spPr>
          <a:xfrm>
            <a:off x="6596600" y="119625"/>
            <a:ext cx="4683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79">
            <a:hlinkClick action="ppaction://hlinksldjump" r:id="rId17"/>
          </p:cNvPr>
          <p:cNvSpPr/>
          <p:nvPr/>
        </p:nvSpPr>
        <p:spPr>
          <a:xfrm>
            <a:off x="5147300" y="119625"/>
            <a:ext cx="4074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79">
            <a:hlinkClick action="ppaction://hlinksldjump" r:id="rId18"/>
          </p:cNvPr>
          <p:cNvSpPr/>
          <p:nvPr/>
        </p:nvSpPr>
        <p:spPr>
          <a:xfrm>
            <a:off x="1405275" y="55125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4" name="Google Shape;864;p79"/>
          <p:cNvCxnSpPr/>
          <p:nvPr/>
        </p:nvCxnSpPr>
        <p:spPr>
          <a:xfrm flipH="1">
            <a:off x="4131850" y="4032125"/>
            <a:ext cx="129900" cy="525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5" name="Google Shape;865;p79"/>
          <p:cNvCxnSpPr/>
          <p:nvPr/>
        </p:nvCxnSpPr>
        <p:spPr>
          <a:xfrm rot="10800000">
            <a:off x="7706225" y="10723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6" name="Google Shape;866;p79"/>
          <p:cNvCxnSpPr/>
          <p:nvPr/>
        </p:nvCxnSpPr>
        <p:spPr>
          <a:xfrm rot="10800000">
            <a:off x="2167500" y="14144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7" name="Google Shape;867;p79"/>
          <p:cNvCxnSpPr/>
          <p:nvPr/>
        </p:nvCxnSpPr>
        <p:spPr>
          <a:xfrm flipH="1">
            <a:off x="4533888" y="4085775"/>
            <a:ext cx="129900" cy="525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8" name="Google Shape;868;p79"/>
          <p:cNvCxnSpPr/>
          <p:nvPr/>
        </p:nvCxnSpPr>
        <p:spPr>
          <a:xfrm flipH="1">
            <a:off x="4935950" y="4085775"/>
            <a:ext cx="129900" cy="525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9" name="Google Shape;869;p79"/>
          <p:cNvCxnSpPr/>
          <p:nvPr/>
        </p:nvCxnSpPr>
        <p:spPr>
          <a:xfrm flipH="1">
            <a:off x="5357613" y="4085775"/>
            <a:ext cx="129900" cy="525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0" name="Google Shape;870;p79"/>
          <p:cNvSpPr txBox="1"/>
          <p:nvPr/>
        </p:nvSpPr>
        <p:spPr>
          <a:xfrm>
            <a:off x="6884100" y="4199025"/>
            <a:ext cx="2259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[FR7]:</a:t>
            </a:r>
            <a:r>
              <a:rPr lang="en-GB">
                <a:solidFill>
                  <a:srgbClr val="666666"/>
                </a:solidFill>
              </a:rPr>
              <a:t> When the user is happy with the questions this button will save the quiz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871" name="Google Shape;871;p79"/>
          <p:cNvCxnSpPr/>
          <p:nvPr/>
        </p:nvCxnSpPr>
        <p:spPr>
          <a:xfrm flipH="1">
            <a:off x="6041950" y="4649163"/>
            <a:ext cx="800100" cy="71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2" name="Google Shape;872;p79"/>
          <p:cNvSpPr txBox="1"/>
          <p:nvPr/>
        </p:nvSpPr>
        <p:spPr>
          <a:xfrm>
            <a:off x="7077575" y="3460125"/>
            <a:ext cx="2066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[FR6]:</a:t>
            </a:r>
            <a:r>
              <a:rPr lang="en-GB">
                <a:solidFill>
                  <a:srgbClr val="666666"/>
                </a:solidFill>
              </a:rPr>
              <a:t> The quiz maintainer can add more questions here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873" name="Google Shape;873;p79"/>
          <p:cNvCxnSpPr/>
          <p:nvPr/>
        </p:nvCxnSpPr>
        <p:spPr>
          <a:xfrm flipH="1">
            <a:off x="5785775" y="4078350"/>
            <a:ext cx="1291800" cy="5505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4" name="Google Shape;874;p79"/>
          <p:cNvSpPr txBox="1"/>
          <p:nvPr/>
        </p:nvSpPr>
        <p:spPr>
          <a:xfrm>
            <a:off x="7538300" y="1414400"/>
            <a:ext cx="173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[FR5]:</a:t>
            </a:r>
            <a:r>
              <a:rPr lang="en-GB">
                <a:solidFill>
                  <a:srgbClr val="666666"/>
                </a:solidFill>
              </a:rPr>
              <a:t> A question can be deleted with this button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875" name="Google Shape;875;p79"/>
          <p:cNvSpPr txBox="1"/>
          <p:nvPr/>
        </p:nvSpPr>
        <p:spPr>
          <a:xfrm>
            <a:off x="2057450" y="1720725"/>
            <a:ext cx="1735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[FR6]:</a:t>
            </a:r>
            <a:r>
              <a:rPr lang="en-GB">
                <a:solidFill>
                  <a:srgbClr val="666666"/>
                </a:solidFill>
              </a:rPr>
              <a:t> The quiz maintainer is able to edit a question here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" name="Google Shape;88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813" y="0"/>
            <a:ext cx="74363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80">
            <a:hlinkClick action="ppaction://hlinksldjump" r:id="rId4"/>
          </p:cNvPr>
          <p:cNvSpPr/>
          <p:nvPr/>
        </p:nvSpPr>
        <p:spPr>
          <a:xfrm>
            <a:off x="5024100" y="4353600"/>
            <a:ext cx="688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2" name="Google Shape;882;p80"/>
          <p:cNvCxnSpPr/>
          <p:nvPr/>
        </p:nvCxnSpPr>
        <p:spPr>
          <a:xfrm rot="10800000">
            <a:off x="5712900" y="44562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3" name="Google Shape;883;p80"/>
          <p:cNvSpPr txBox="1"/>
          <p:nvPr/>
        </p:nvSpPr>
        <p:spPr>
          <a:xfrm>
            <a:off x="853825" y="2156100"/>
            <a:ext cx="2321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[FR6]:</a:t>
            </a:r>
            <a:r>
              <a:rPr lang="en-GB">
                <a:solidFill>
                  <a:srgbClr val="666666"/>
                </a:solidFill>
              </a:rPr>
              <a:t> The quiz maintainer is able to edit a question here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8" name="Google Shape;88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81">
            <a:hlinkClick action="ppaction://hlinksldjump" r:id="rId4"/>
          </p:cNvPr>
          <p:cNvSpPr/>
          <p:nvPr/>
        </p:nvSpPr>
        <p:spPr>
          <a:xfrm>
            <a:off x="353615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81">
            <a:hlinkClick action="ppaction://hlinksldjump" r:id="rId5"/>
          </p:cNvPr>
          <p:cNvSpPr/>
          <p:nvPr/>
        </p:nvSpPr>
        <p:spPr>
          <a:xfrm>
            <a:off x="39365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81">
            <a:hlinkClick action="ppaction://hlinksldjump" r:id="rId6"/>
          </p:cNvPr>
          <p:cNvSpPr/>
          <p:nvPr/>
        </p:nvSpPr>
        <p:spPr>
          <a:xfrm>
            <a:off x="433690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81">
            <a:hlinkClick action="ppaction://hlinksldjump" r:id="rId7"/>
          </p:cNvPr>
          <p:cNvSpPr/>
          <p:nvPr/>
        </p:nvSpPr>
        <p:spPr>
          <a:xfrm>
            <a:off x="47832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81">
            <a:hlinkClick action="ppaction://hlinksldjump" r:id="rId8"/>
          </p:cNvPr>
          <p:cNvSpPr/>
          <p:nvPr/>
        </p:nvSpPr>
        <p:spPr>
          <a:xfrm>
            <a:off x="313577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81">
            <a:hlinkClick action="ppaction://hlinksldjump" r:id="rId9"/>
          </p:cNvPr>
          <p:cNvSpPr/>
          <p:nvPr/>
        </p:nvSpPr>
        <p:spPr>
          <a:xfrm>
            <a:off x="51894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81">
            <a:hlinkClick action="ppaction://hlinksldjump" r:id="rId10"/>
          </p:cNvPr>
          <p:cNvSpPr/>
          <p:nvPr/>
        </p:nvSpPr>
        <p:spPr>
          <a:xfrm>
            <a:off x="549795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81">
            <a:hlinkClick action="ppaction://hlinksldjump" r:id="rId11"/>
          </p:cNvPr>
          <p:cNvSpPr/>
          <p:nvPr/>
        </p:nvSpPr>
        <p:spPr>
          <a:xfrm>
            <a:off x="5804800" y="4610775"/>
            <a:ext cx="2295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81">
            <a:hlinkClick action="ppaction://hlinksldjump" r:id="rId12"/>
          </p:cNvPr>
          <p:cNvSpPr/>
          <p:nvPr/>
        </p:nvSpPr>
        <p:spPr>
          <a:xfrm>
            <a:off x="1699200" y="1157300"/>
            <a:ext cx="468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81">
            <a:hlinkClick action="ppaction://hlinksldjump" r:id="rId13"/>
          </p:cNvPr>
          <p:cNvSpPr/>
          <p:nvPr/>
        </p:nvSpPr>
        <p:spPr>
          <a:xfrm>
            <a:off x="5554700" y="109125"/>
            <a:ext cx="5736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81">
            <a:hlinkClick action="ppaction://hlinksldjump" r:id="rId14"/>
          </p:cNvPr>
          <p:cNvSpPr/>
          <p:nvPr/>
        </p:nvSpPr>
        <p:spPr>
          <a:xfrm>
            <a:off x="6128300" y="109125"/>
            <a:ext cx="4683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81">
            <a:hlinkClick action="ppaction://hlinksldjump" r:id="rId15"/>
          </p:cNvPr>
          <p:cNvSpPr/>
          <p:nvPr/>
        </p:nvSpPr>
        <p:spPr>
          <a:xfrm>
            <a:off x="6596600" y="119625"/>
            <a:ext cx="4683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81">
            <a:hlinkClick action="ppaction://hlinksldjump" r:id="rId16"/>
          </p:cNvPr>
          <p:cNvSpPr/>
          <p:nvPr/>
        </p:nvSpPr>
        <p:spPr>
          <a:xfrm>
            <a:off x="5147300" y="119625"/>
            <a:ext cx="4074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81">
            <a:hlinkClick action="ppaction://hlinksldjump" r:id="rId17"/>
          </p:cNvPr>
          <p:cNvSpPr/>
          <p:nvPr/>
        </p:nvSpPr>
        <p:spPr>
          <a:xfrm>
            <a:off x="1405275" y="55125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>
            <a:hlinkClick action="ppaction://hlinksldjump" r:id="rId4"/>
          </p:cNvPr>
          <p:cNvSpPr/>
          <p:nvPr/>
        </p:nvSpPr>
        <p:spPr>
          <a:xfrm>
            <a:off x="4154625" y="4008600"/>
            <a:ext cx="85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9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9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9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9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2" name="Google Shape;152;p19"/>
          <p:cNvCxnSpPr/>
          <p:nvPr/>
        </p:nvCxnSpPr>
        <p:spPr>
          <a:xfrm rot="10800000">
            <a:off x="5084750" y="42716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7" name="Google Shape;90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82">
            <a:hlinkClick action="ppaction://hlinksldjump" r:id="rId4"/>
          </p:cNvPr>
          <p:cNvSpPr/>
          <p:nvPr/>
        </p:nvSpPr>
        <p:spPr>
          <a:xfrm>
            <a:off x="5134325" y="4022950"/>
            <a:ext cx="8451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9" name="Google Shape;909;p82"/>
          <p:cNvCxnSpPr/>
          <p:nvPr/>
        </p:nvCxnSpPr>
        <p:spPr>
          <a:xfrm rot="10800000">
            <a:off x="6025125" y="42080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4" name="Google Shape;91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83">
            <a:hlinkClick action="ppaction://hlinksldjump" r:id="rId4"/>
          </p:cNvPr>
          <p:cNvSpPr/>
          <p:nvPr/>
        </p:nvSpPr>
        <p:spPr>
          <a:xfrm>
            <a:off x="353615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83">
            <a:hlinkClick action="ppaction://hlinksldjump" r:id="rId5"/>
          </p:cNvPr>
          <p:cNvSpPr/>
          <p:nvPr/>
        </p:nvSpPr>
        <p:spPr>
          <a:xfrm>
            <a:off x="39365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83">
            <a:hlinkClick action="ppaction://hlinksldjump" r:id="rId6"/>
          </p:cNvPr>
          <p:cNvSpPr/>
          <p:nvPr/>
        </p:nvSpPr>
        <p:spPr>
          <a:xfrm>
            <a:off x="433690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83">
            <a:hlinkClick action="ppaction://hlinksldjump" r:id="rId7"/>
          </p:cNvPr>
          <p:cNvSpPr/>
          <p:nvPr/>
        </p:nvSpPr>
        <p:spPr>
          <a:xfrm>
            <a:off x="47832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83">
            <a:hlinkClick action="ppaction://hlinksldjump" r:id="rId8"/>
          </p:cNvPr>
          <p:cNvSpPr/>
          <p:nvPr/>
        </p:nvSpPr>
        <p:spPr>
          <a:xfrm>
            <a:off x="313577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83">
            <a:hlinkClick action="ppaction://hlinksldjump" r:id="rId9"/>
          </p:cNvPr>
          <p:cNvSpPr/>
          <p:nvPr/>
        </p:nvSpPr>
        <p:spPr>
          <a:xfrm>
            <a:off x="51894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83">
            <a:hlinkClick action="ppaction://hlinksldjump" r:id="rId10"/>
          </p:cNvPr>
          <p:cNvSpPr/>
          <p:nvPr/>
        </p:nvSpPr>
        <p:spPr>
          <a:xfrm>
            <a:off x="549795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83">
            <a:hlinkClick action="ppaction://hlinksldjump" r:id="rId11"/>
          </p:cNvPr>
          <p:cNvSpPr/>
          <p:nvPr/>
        </p:nvSpPr>
        <p:spPr>
          <a:xfrm>
            <a:off x="5804800" y="4610775"/>
            <a:ext cx="2295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83">
            <a:hlinkClick action="ppaction://hlinksldjump" r:id="rId12"/>
          </p:cNvPr>
          <p:cNvSpPr/>
          <p:nvPr/>
        </p:nvSpPr>
        <p:spPr>
          <a:xfrm>
            <a:off x="1699200" y="1157300"/>
            <a:ext cx="468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83">
            <a:hlinkClick action="ppaction://hlinksldjump" r:id="rId13"/>
          </p:cNvPr>
          <p:cNvSpPr/>
          <p:nvPr/>
        </p:nvSpPr>
        <p:spPr>
          <a:xfrm>
            <a:off x="5554700" y="109125"/>
            <a:ext cx="5736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83">
            <a:hlinkClick action="ppaction://hlinksldjump" r:id="rId14"/>
          </p:cNvPr>
          <p:cNvSpPr/>
          <p:nvPr/>
        </p:nvSpPr>
        <p:spPr>
          <a:xfrm>
            <a:off x="6128300" y="109125"/>
            <a:ext cx="4683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83">
            <a:hlinkClick action="ppaction://hlinksldjump" r:id="rId15"/>
          </p:cNvPr>
          <p:cNvSpPr/>
          <p:nvPr/>
        </p:nvSpPr>
        <p:spPr>
          <a:xfrm>
            <a:off x="6596600" y="119625"/>
            <a:ext cx="4683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83">
            <a:hlinkClick action="ppaction://hlinksldjump" r:id="rId16"/>
          </p:cNvPr>
          <p:cNvSpPr/>
          <p:nvPr/>
        </p:nvSpPr>
        <p:spPr>
          <a:xfrm>
            <a:off x="5147300" y="119625"/>
            <a:ext cx="4074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83">
            <a:hlinkClick action="ppaction://hlinksldjump" r:id="rId17"/>
          </p:cNvPr>
          <p:cNvSpPr/>
          <p:nvPr/>
        </p:nvSpPr>
        <p:spPr>
          <a:xfrm>
            <a:off x="1405275" y="55125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3" name="Google Shape;93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024325"/>
            <a:ext cx="9144000" cy="9167827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84">
            <a:hlinkClick action="ppaction://hlinksldjump" r:id="rId4"/>
          </p:cNvPr>
          <p:cNvSpPr/>
          <p:nvPr/>
        </p:nvSpPr>
        <p:spPr>
          <a:xfrm>
            <a:off x="5134325" y="4206650"/>
            <a:ext cx="8451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5" name="Google Shape;935;p84"/>
          <p:cNvCxnSpPr/>
          <p:nvPr/>
        </p:nvCxnSpPr>
        <p:spPr>
          <a:xfrm rot="10800000">
            <a:off x="5979425" y="43917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" name="Google Shape;94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85">
            <a:hlinkClick action="ppaction://hlinksldjump" r:id="rId4"/>
          </p:cNvPr>
          <p:cNvSpPr/>
          <p:nvPr/>
        </p:nvSpPr>
        <p:spPr>
          <a:xfrm>
            <a:off x="353615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85">
            <a:hlinkClick action="ppaction://hlinksldjump" r:id="rId5"/>
          </p:cNvPr>
          <p:cNvSpPr/>
          <p:nvPr/>
        </p:nvSpPr>
        <p:spPr>
          <a:xfrm>
            <a:off x="39365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85">
            <a:hlinkClick action="ppaction://hlinksldjump" r:id="rId6"/>
          </p:cNvPr>
          <p:cNvSpPr/>
          <p:nvPr/>
        </p:nvSpPr>
        <p:spPr>
          <a:xfrm>
            <a:off x="433690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85">
            <a:hlinkClick action="ppaction://hlinksldjump" r:id="rId7"/>
          </p:cNvPr>
          <p:cNvSpPr/>
          <p:nvPr/>
        </p:nvSpPr>
        <p:spPr>
          <a:xfrm>
            <a:off x="47832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85">
            <a:hlinkClick action="ppaction://hlinksldjump" r:id="rId8"/>
          </p:cNvPr>
          <p:cNvSpPr/>
          <p:nvPr/>
        </p:nvSpPr>
        <p:spPr>
          <a:xfrm>
            <a:off x="313577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85">
            <a:hlinkClick action="ppaction://hlinksldjump" r:id="rId9"/>
          </p:cNvPr>
          <p:cNvSpPr/>
          <p:nvPr/>
        </p:nvSpPr>
        <p:spPr>
          <a:xfrm>
            <a:off x="51894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85">
            <a:hlinkClick action="ppaction://hlinksldjump" r:id="rId10"/>
          </p:cNvPr>
          <p:cNvSpPr/>
          <p:nvPr/>
        </p:nvSpPr>
        <p:spPr>
          <a:xfrm>
            <a:off x="549795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85">
            <a:hlinkClick action="ppaction://hlinksldjump" r:id="rId11"/>
          </p:cNvPr>
          <p:cNvSpPr/>
          <p:nvPr/>
        </p:nvSpPr>
        <p:spPr>
          <a:xfrm>
            <a:off x="5804800" y="4610775"/>
            <a:ext cx="2295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85">
            <a:hlinkClick action="ppaction://hlinksldjump" r:id="rId12"/>
          </p:cNvPr>
          <p:cNvSpPr/>
          <p:nvPr/>
        </p:nvSpPr>
        <p:spPr>
          <a:xfrm>
            <a:off x="1699200" y="1157300"/>
            <a:ext cx="468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85">
            <a:hlinkClick action="ppaction://hlinksldjump" r:id="rId13"/>
          </p:cNvPr>
          <p:cNvSpPr/>
          <p:nvPr/>
        </p:nvSpPr>
        <p:spPr>
          <a:xfrm>
            <a:off x="5554700" y="109125"/>
            <a:ext cx="5736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85">
            <a:hlinkClick action="ppaction://hlinksldjump" r:id="rId14"/>
          </p:cNvPr>
          <p:cNvSpPr/>
          <p:nvPr/>
        </p:nvSpPr>
        <p:spPr>
          <a:xfrm>
            <a:off x="6128300" y="109125"/>
            <a:ext cx="4683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85">
            <a:hlinkClick action="ppaction://hlinksldjump" r:id="rId15"/>
          </p:cNvPr>
          <p:cNvSpPr/>
          <p:nvPr/>
        </p:nvSpPr>
        <p:spPr>
          <a:xfrm>
            <a:off x="6596600" y="119625"/>
            <a:ext cx="4683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85">
            <a:hlinkClick action="ppaction://hlinksldjump" r:id="rId16"/>
          </p:cNvPr>
          <p:cNvSpPr/>
          <p:nvPr/>
        </p:nvSpPr>
        <p:spPr>
          <a:xfrm>
            <a:off x="5147300" y="119625"/>
            <a:ext cx="4074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85">
            <a:hlinkClick action="ppaction://hlinksldjump" r:id="rId17"/>
          </p:cNvPr>
          <p:cNvSpPr/>
          <p:nvPr/>
        </p:nvSpPr>
        <p:spPr>
          <a:xfrm>
            <a:off x="1405275" y="55125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9" name="Google Shape;95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86">
            <a:hlinkClick action="ppaction://hlinksldjump" r:id="rId4"/>
          </p:cNvPr>
          <p:cNvSpPr/>
          <p:nvPr/>
        </p:nvSpPr>
        <p:spPr>
          <a:xfrm>
            <a:off x="5134325" y="4022950"/>
            <a:ext cx="8451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1" name="Google Shape;961;p86"/>
          <p:cNvCxnSpPr/>
          <p:nvPr/>
        </p:nvCxnSpPr>
        <p:spPr>
          <a:xfrm rot="10800000">
            <a:off x="5979425" y="42080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6" name="Google Shape;96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87">
            <a:hlinkClick action="ppaction://hlinksldjump" r:id="rId4"/>
          </p:cNvPr>
          <p:cNvSpPr/>
          <p:nvPr/>
        </p:nvSpPr>
        <p:spPr>
          <a:xfrm>
            <a:off x="6548775" y="4684250"/>
            <a:ext cx="9921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87">
            <a:hlinkClick action="ppaction://hlinksldjump" r:id="rId5"/>
          </p:cNvPr>
          <p:cNvSpPr/>
          <p:nvPr/>
        </p:nvSpPr>
        <p:spPr>
          <a:xfrm>
            <a:off x="5554700" y="109125"/>
            <a:ext cx="5736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87">
            <a:hlinkClick action="ppaction://hlinksldjump" r:id="rId6"/>
          </p:cNvPr>
          <p:cNvSpPr/>
          <p:nvPr/>
        </p:nvSpPr>
        <p:spPr>
          <a:xfrm>
            <a:off x="6128300" y="109125"/>
            <a:ext cx="4683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87">
            <a:hlinkClick action="ppaction://hlinksldjump" r:id="rId7"/>
          </p:cNvPr>
          <p:cNvSpPr/>
          <p:nvPr/>
        </p:nvSpPr>
        <p:spPr>
          <a:xfrm>
            <a:off x="6596600" y="119625"/>
            <a:ext cx="4683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87">
            <a:hlinkClick action="ppaction://hlinksldjump" r:id="rId8"/>
          </p:cNvPr>
          <p:cNvSpPr/>
          <p:nvPr/>
        </p:nvSpPr>
        <p:spPr>
          <a:xfrm>
            <a:off x="5147300" y="119625"/>
            <a:ext cx="4074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87">
            <a:hlinkClick action="ppaction://hlinksldjump" r:id="rId9"/>
          </p:cNvPr>
          <p:cNvSpPr/>
          <p:nvPr/>
        </p:nvSpPr>
        <p:spPr>
          <a:xfrm>
            <a:off x="1405275" y="55125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3" name="Google Shape;973;p87"/>
          <p:cNvCxnSpPr/>
          <p:nvPr/>
        </p:nvCxnSpPr>
        <p:spPr>
          <a:xfrm flipH="1">
            <a:off x="7540875" y="4473025"/>
            <a:ext cx="846300" cy="294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4" name="Google Shape;974;p87"/>
          <p:cNvSpPr txBox="1"/>
          <p:nvPr/>
        </p:nvSpPr>
        <p:spPr>
          <a:xfrm>
            <a:off x="7408200" y="3426325"/>
            <a:ext cx="1735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[FR5]:</a:t>
            </a:r>
            <a:r>
              <a:rPr lang="en-GB">
                <a:solidFill>
                  <a:srgbClr val="666666"/>
                </a:solidFill>
              </a:rPr>
              <a:t> Once the delete has been </a:t>
            </a:r>
            <a:r>
              <a:rPr lang="en-GB">
                <a:solidFill>
                  <a:srgbClr val="666666"/>
                </a:solidFill>
              </a:rPr>
              <a:t>committed, it can be undone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8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Quizzes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4" name="Google Shape;98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89">
            <a:hlinkClick action="ppaction://hlinksldjump" r:id="rId4"/>
          </p:cNvPr>
          <p:cNvSpPr/>
          <p:nvPr/>
        </p:nvSpPr>
        <p:spPr>
          <a:xfrm>
            <a:off x="3793325" y="780700"/>
            <a:ext cx="10104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89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89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89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89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89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1" name="Google Shape;991;p89"/>
          <p:cNvCxnSpPr/>
          <p:nvPr/>
        </p:nvCxnSpPr>
        <p:spPr>
          <a:xfrm rot="10800000">
            <a:off x="4849700" y="890800"/>
            <a:ext cx="707100" cy="82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2" name="Google Shape;992;p89"/>
          <p:cNvSpPr txBox="1"/>
          <p:nvPr/>
        </p:nvSpPr>
        <p:spPr>
          <a:xfrm>
            <a:off x="1143525" y="2048400"/>
            <a:ext cx="1735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[FR8]:</a:t>
            </a:r>
            <a:r>
              <a:rPr lang="en-GB">
                <a:solidFill>
                  <a:srgbClr val="666666"/>
                </a:solidFill>
              </a:rPr>
              <a:t> All created quizzes are listed here. These can be edited or deleted as needed.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993" name="Google Shape;993;p89"/>
          <p:cNvSpPr txBox="1"/>
          <p:nvPr/>
        </p:nvSpPr>
        <p:spPr>
          <a:xfrm>
            <a:off x="3647250" y="2843725"/>
            <a:ext cx="1735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[FR9]:</a:t>
            </a:r>
            <a:r>
              <a:rPr lang="en-GB">
                <a:solidFill>
                  <a:srgbClr val="666666"/>
                </a:solidFill>
              </a:rPr>
              <a:t> Quiz Maintainer can provide a link to Quiz Master to start a quiz.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994" name="Google Shape;994;p89"/>
          <p:cNvSpPr txBox="1"/>
          <p:nvPr/>
        </p:nvSpPr>
        <p:spPr>
          <a:xfrm>
            <a:off x="6153925" y="416275"/>
            <a:ext cx="1735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[FR8]:</a:t>
            </a:r>
            <a:r>
              <a:rPr lang="en-GB">
                <a:solidFill>
                  <a:srgbClr val="666666"/>
                </a:solidFill>
              </a:rPr>
              <a:t> The questions can be sorted alphabetically or by date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995" name="Google Shape;995;p89"/>
          <p:cNvSpPr txBox="1"/>
          <p:nvPr/>
        </p:nvSpPr>
        <p:spPr>
          <a:xfrm>
            <a:off x="6236250" y="4312200"/>
            <a:ext cx="232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[FR20]:</a:t>
            </a:r>
            <a:r>
              <a:rPr lang="en-GB">
                <a:solidFill>
                  <a:srgbClr val="666666"/>
                </a:solidFill>
              </a:rPr>
              <a:t> The user can import a previously created quiz here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996" name="Google Shape;996;p89"/>
          <p:cNvCxnSpPr>
            <a:stCxn id="993" idx="0"/>
          </p:cNvCxnSpPr>
          <p:nvPr/>
        </p:nvCxnSpPr>
        <p:spPr>
          <a:xfrm rot="10800000">
            <a:off x="4270950" y="1983925"/>
            <a:ext cx="244200" cy="85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7" name="Google Shape;997;p89"/>
          <p:cNvSpPr txBox="1"/>
          <p:nvPr/>
        </p:nvSpPr>
        <p:spPr>
          <a:xfrm>
            <a:off x="6343850" y="2674650"/>
            <a:ext cx="173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[FR19]:</a:t>
            </a:r>
            <a:r>
              <a:rPr lang="en-GB">
                <a:solidFill>
                  <a:srgbClr val="666666"/>
                </a:solidFill>
              </a:rPr>
              <a:t> Quiz Maintainer can export quiz.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998" name="Google Shape;998;p89"/>
          <p:cNvCxnSpPr>
            <a:stCxn id="997" idx="1"/>
          </p:cNvCxnSpPr>
          <p:nvPr/>
        </p:nvCxnSpPr>
        <p:spPr>
          <a:xfrm rot="10800000">
            <a:off x="5226050" y="2029800"/>
            <a:ext cx="1117800" cy="106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9" name="Google Shape;999;p89">
            <a:hlinkClick action="ppaction://hlinksldjump" r:id="rId10"/>
          </p:cNvPr>
          <p:cNvSpPr/>
          <p:nvPr/>
        </p:nvSpPr>
        <p:spPr>
          <a:xfrm>
            <a:off x="5383050" y="1207900"/>
            <a:ext cx="36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0" name="Google Shape;1000;p89"/>
          <p:cNvCxnSpPr>
            <a:endCxn id="999" idx="3"/>
          </p:cNvCxnSpPr>
          <p:nvPr/>
        </p:nvCxnSpPr>
        <p:spPr>
          <a:xfrm rot="10800000">
            <a:off x="5747550" y="1390450"/>
            <a:ext cx="703500" cy="3417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1" name="Google Shape;1001;p89"/>
          <p:cNvSpPr txBox="1"/>
          <p:nvPr/>
        </p:nvSpPr>
        <p:spPr>
          <a:xfrm>
            <a:off x="6343850" y="1678375"/>
            <a:ext cx="114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Edit quiz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6" name="Google Shape;100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90">
            <a:hlinkClick action="ppaction://hlinksldjump" r:id="rId4"/>
          </p:cNvPr>
          <p:cNvSpPr/>
          <p:nvPr/>
        </p:nvSpPr>
        <p:spPr>
          <a:xfrm>
            <a:off x="3710675" y="1074625"/>
            <a:ext cx="11940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90">
            <a:hlinkClick action="ppaction://hlinksldjump" r:id="rId5"/>
          </p:cNvPr>
          <p:cNvSpPr/>
          <p:nvPr/>
        </p:nvSpPr>
        <p:spPr>
          <a:xfrm>
            <a:off x="3719850" y="1304250"/>
            <a:ext cx="11757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90">
            <a:hlinkClick action="ppaction://hlinksldjump" r:id="rId6"/>
          </p:cNvPr>
          <p:cNvSpPr/>
          <p:nvPr/>
        </p:nvSpPr>
        <p:spPr>
          <a:xfrm>
            <a:off x="3719850" y="1524675"/>
            <a:ext cx="11940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90">
            <a:hlinkClick action="ppaction://hlinksldjump" r:id="rId7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90">
            <a:hlinkClick action="ppaction://hlinksldjump" r:id="rId8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90">
            <a:hlinkClick action="ppaction://hlinksldjump" r:id="rId9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90">
            <a:hlinkClick action="ppaction://hlinksldjump" r:id="rId10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90">
            <a:hlinkClick action="ppaction://hlinksldjump" r:id="rId11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5" name="Google Shape;1015;p90"/>
          <p:cNvCxnSpPr/>
          <p:nvPr/>
        </p:nvCxnSpPr>
        <p:spPr>
          <a:xfrm rot="10800000">
            <a:off x="4895550" y="1138825"/>
            <a:ext cx="707100" cy="82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0" name="Google Shape;102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91">
            <a:hlinkClick action="ppaction://hlinksldjump" r:id="rId4"/>
          </p:cNvPr>
          <p:cNvSpPr/>
          <p:nvPr/>
        </p:nvSpPr>
        <p:spPr>
          <a:xfrm>
            <a:off x="3811700" y="789900"/>
            <a:ext cx="10104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91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91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91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91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91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27" name="Google Shape;1027;p91"/>
          <p:cNvCxnSpPr/>
          <p:nvPr/>
        </p:nvCxnSpPr>
        <p:spPr>
          <a:xfrm rot="10800000">
            <a:off x="4822100" y="877050"/>
            <a:ext cx="707100" cy="82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0">
            <a:hlinkClick action="ppaction://hlinksldjump" r:id="rId4"/>
          </p:cNvPr>
          <p:cNvSpPr/>
          <p:nvPr/>
        </p:nvSpPr>
        <p:spPr>
          <a:xfrm>
            <a:off x="4054575" y="4267200"/>
            <a:ext cx="11022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9" name="Google Shape;159;p20"/>
          <p:cNvCxnSpPr/>
          <p:nvPr/>
        </p:nvCxnSpPr>
        <p:spPr>
          <a:xfrm rot="10800000">
            <a:off x="7522375" y="471625"/>
            <a:ext cx="0" cy="6321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" name="Google Shape;160;p20"/>
          <p:cNvCxnSpPr/>
          <p:nvPr/>
        </p:nvCxnSpPr>
        <p:spPr>
          <a:xfrm rot="10800000">
            <a:off x="5336475" y="4489825"/>
            <a:ext cx="750000" cy="1179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" name="Google Shape;161;p20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0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0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0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92">
            <a:hlinkClick action="ppaction://hlinksldjump" r:id="rId4"/>
          </p:cNvPr>
          <p:cNvSpPr/>
          <p:nvPr/>
        </p:nvSpPr>
        <p:spPr>
          <a:xfrm>
            <a:off x="3710675" y="1074625"/>
            <a:ext cx="11940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92">
            <a:hlinkClick action="ppaction://hlinksldjump" r:id="rId5"/>
          </p:cNvPr>
          <p:cNvSpPr/>
          <p:nvPr/>
        </p:nvSpPr>
        <p:spPr>
          <a:xfrm>
            <a:off x="3719850" y="1304250"/>
            <a:ext cx="11757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92">
            <a:hlinkClick action="ppaction://hlinksldjump" r:id="rId6"/>
          </p:cNvPr>
          <p:cNvSpPr/>
          <p:nvPr/>
        </p:nvSpPr>
        <p:spPr>
          <a:xfrm>
            <a:off x="3719850" y="1524675"/>
            <a:ext cx="11940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92">
            <a:hlinkClick action="ppaction://hlinksldjump" r:id="rId7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92">
            <a:hlinkClick action="ppaction://hlinksldjump" r:id="rId8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92">
            <a:hlinkClick action="ppaction://hlinksldjump" r:id="rId9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92">
            <a:hlinkClick action="ppaction://hlinksldjump" r:id="rId10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92">
            <a:hlinkClick action="ppaction://hlinksldjump" r:id="rId11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1" name="Google Shape;1041;p92"/>
          <p:cNvCxnSpPr/>
          <p:nvPr/>
        </p:nvCxnSpPr>
        <p:spPr>
          <a:xfrm rot="10800000">
            <a:off x="4895550" y="1405050"/>
            <a:ext cx="707100" cy="82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93">
            <a:hlinkClick action="ppaction://hlinksldjump" r:id="rId4"/>
          </p:cNvPr>
          <p:cNvSpPr/>
          <p:nvPr/>
        </p:nvSpPr>
        <p:spPr>
          <a:xfrm>
            <a:off x="3793325" y="789900"/>
            <a:ext cx="1047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93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93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93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93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93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53" name="Google Shape;1053;p93"/>
          <p:cNvCxnSpPr/>
          <p:nvPr/>
        </p:nvCxnSpPr>
        <p:spPr>
          <a:xfrm rot="10800000">
            <a:off x="4840325" y="964200"/>
            <a:ext cx="707100" cy="82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94">
            <a:hlinkClick action="ppaction://hlinksldjump" r:id="rId4"/>
          </p:cNvPr>
          <p:cNvSpPr/>
          <p:nvPr/>
        </p:nvSpPr>
        <p:spPr>
          <a:xfrm>
            <a:off x="3710675" y="1074625"/>
            <a:ext cx="11940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94">
            <a:hlinkClick action="ppaction://hlinksldjump" r:id="rId5"/>
          </p:cNvPr>
          <p:cNvSpPr/>
          <p:nvPr/>
        </p:nvSpPr>
        <p:spPr>
          <a:xfrm>
            <a:off x="3719850" y="1304250"/>
            <a:ext cx="11757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94">
            <a:hlinkClick action="ppaction://hlinksldjump" r:id="rId6"/>
          </p:cNvPr>
          <p:cNvSpPr/>
          <p:nvPr/>
        </p:nvSpPr>
        <p:spPr>
          <a:xfrm>
            <a:off x="3719850" y="1524675"/>
            <a:ext cx="11940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94">
            <a:hlinkClick action="ppaction://hlinksldjump" r:id="rId7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94">
            <a:hlinkClick action="ppaction://hlinksldjump" r:id="rId8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94">
            <a:hlinkClick action="ppaction://hlinksldjump" r:id="rId9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94">
            <a:hlinkClick action="ppaction://hlinksldjump" r:id="rId10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94">
            <a:hlinkClick action="ppaction://hlinksldjump" r:id="rId11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7" name="Google Shape;1067;p94"/>
          <p:cNvCxnSpPr/>
          <p:nvPr/>
        </p:nvCxnSpPr>
        <p:spPr>
          <a:xfrm rot="10800000">
            <a:off x="4904675" y="1653075"/>
            <a:ext cx="707100" cy="82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2" name="Google Shape;1072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95">
            <a:hlinkClick action="ppaction://hlinksldjump" r:id="rId4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95">
            <a:hlinkClick action="ppaction://hlinksldjump" r:id="rId5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95">
            <a:hlinkClick action="ppaction://hlinksldjump" r:id="rId6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95">
            <a:hlinkClick action="ppaction://hlinksldjump" r:id="rId7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95">
            <a:hlinkClick action="ppaction://hlinksldjump" r:id="rId8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95">
            <a:hlinkClick action="ppaction://hlinksldjump" r:id="rId9"/>
          </p:cNvPr>
          <p:cNvSpPr/>
          <p:nvPr/>
        </p:nvSpPr>
        <p:spPr>
          <a:xfrm>
            <a:off x="3810000" y="802100"/>
            <a:ext cx="10227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79" name="Google Shape;1079;p95"/>
          <p:cNvCxnSpPr/>
          <p:nvPr/>
        </p:nvCxnSpPr>
        <p:spPr>
          <a:xfrm flipH="1">
            <a:off x="6212125" y="4798875"/>
            <a:ext cx="882300" cy="63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0" name="Google Shape;1080;p95"/>
          <p:cNvCxnSpPr>
            <a:endCxn id="1073" idx="2"/>
          </p:cNvCxnSpPr>
          <p:nvPr/>
        </p:nvCxnSpPr>
        <p:spPr>
          <a:xfrm rot="10800000">
            <a:off x="6259525" y="514525"/>
            <a:ext cx="622800" cy="3681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1" name="Google Shape;1081;p95"/>
          <p:cNvSpPr txBox="1"/>
          <p:nvPr/>
        </p:nvSpPr>
        <p:spPr>
          <a:xfrm>
            <a:off x="7134600" y="4312200"/>
            <a:ext cx="2009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[FR20]:</a:t>
            </a:r>
            <a:r>
              <a:rPr lang="en-GB">
                <a:solidFill>
                  <a:srgbClr val="666666"/>
                </a:solidFill>
              </a:rPr>
              <a:t> The user can import a previously created quiz here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082" name="Google Shape;1082;p95">
            <a:hlinkClick action="ppaction://hlinksldjump" r:id="rId10"/>
          </p:cNvPr>
          <p:cNvSpPr/>
          <p:nvPr/>
        </p:nvSpPr>
        <p:spPr>
          <a:xfrm>
            <a:off x="2986550" y="4566100"/>
            <a:ext cx="31857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7" name="Google Shape;1087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96">
            <a:hlinkClick action="ppaction://hlinksldjump" r:id="rId4"/>
          </p:cNvPr>
          <p:cNvSpPr/>
          <p:nvPr/>
        </p:nvSpPr>
        <p:spPr>
          <a:xfrm>
            <a:off x="3710675" y="1074625"/>
            <a:ext cx="11940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96">
            <a:hlinkClick action="ppaction://hlinksldjump" r:id="rId5"/>
          </p:cNvPr>
          <p:cNvSpPr/>
          <p:nvPr/>
        </p:nvSpPr>
        <p:spPr>
          <a:xfrm>
            <a:off x="3719850" y="1304250"/>
            <a:ext cx="11757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96">
            <a:hlinkClick action="ppaction://hlinksldjump" r:id="rId6"/>
          </p:cNvPr>
          <p:cNvSpPr/>
          <p:nvPr/>
        </p:nvSpPr>
        <p:spPr>
          <a:xfrm>
            <a:off x="3719850" y="1524675"/>
            <a:ext cx="11940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96">
            <a:hlinkClick action="ppaction://hlinksldjump" r:id="rId7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96">
            <a:hlinkClick action="ppaction://hlinksldjump" r:id="rId8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96">
            <a:hlinkClick action="ppaction://hlinksldjump" r:id="rId9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96">
            <a:hlinkClick action="ppaction://hlinksldjump" r:id="rId10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96">
            <a:hlinkClick action="ppaction://hlinksldjump" r:id="rId11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0" name="Google Shape;110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1" name="Google Shape;1101;p97"/>
          <p:cNvCxnSpPr/>
          <p:nvPr/>
        </p:nvCxnSpPr>
        <p:spPr>
          <a:xfrm flipH="1">
            <a:off x="6079400" y="1414125"/>
            <a:ext cx="882300" cy="63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2" name="Google Shape;1102;p97"/>
          <p:cNvSpPr txBox="1"/>
          <p:nvPr/>
        </p:nvSpPr>
        <p:spPr>
          <a:xfrm>
            <a:off x="6915500" y="1217175"/>
            <a:ext cx="213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Delete Quiz</a:t>
            </a:r>
            <a:endParaRPr/>
          </a:p>
        </p:txBody>
      </p:sp>
      <p:sp>
        <p:nvSpPr>
          <p:cNvPr id="1103" name="Google Shape;1103;p97">
            <a:hlinkClick action="ppaction://hlinksldjump" r:id="rId4"/>
          </p:cNvPr>
          <p:cNvSpPr/>
          <p:nvPr/>
        </p:nvSpPr>
        <p:spPr>
          <a:xfrm>
            <a:off x="5740800" y="1260975"/>
            <a:ext cx="3387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9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Quiz Menu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3" name="Google Shape;1113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99">
            <a:hlinkClick action="ppaction://hlinksldjump" r:id="rId4"/>
          </p:cNvPr>
          <p:cNvSpPr/>
          <p:nvPr/>
        </p:nvSpPr>
        <p:spPr>
          <a:xfrm>
            <a:off x="5097575" y="1221575"/>
            <a:ext cx="9735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99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99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99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99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99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20" name="Google Shape;1120;p99"/>
          <p:cNvCxnSpPr/>
          <p:nvPr/>
        </p:nvCxnSpPr>
        <p:spPr>
          <a:xfrm rot="10800000">
            <a:off x="6071075" y="1318025"/>
            <a:ext cx="707100" cy="82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1" name="Google Shape;1121;p99"/>
          <p:cNvSpPr txBox="1"/>
          <p:nvPr/>
        </p:nvSpPr>
        <p:spPr>
          <a:xfrm>
            <a:off x="6778175" y="943775"/>
            <a:ext cx="236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[FR13]:</a:t>
            </a:r>
            <a:r>
              <a:rPr lang="en-GB">
                <a:solidFill>
                  <a:srgbClr val="666666"/>
                </a:solidFill>
              </a:rPr>
              <a:t> As a quiz master, this button can be used to start the quiz when ready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122" name="Google Shape;1122;p99"/>
          <p:cNvSpPr txBox="1"/>
          <p:nvPr/>
        </p:nvSpPr>
        <p:spPr>
          <a:xfrm>
            <a:off x="6236250" y="4312200"/>
            <a:ext cx="232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[FR20]:</a:t>
            </a:r>
            <a:r>
              <a:rPr lang="en-GB">
                <a:solidFill>
                  <a:srgbClr val="666666"/>
                </a:solidFill>
              </a:rPr>
              <a:t> A quiz can be </a:t>
            </a:r>
            <a:r>
              <a:rPr lang="en-GB">
                <a:solidFill>
                  <a:srgbClr val="666666"/>
                </a:solidFill>
              </a:rPr>
              <a:t>imported</a:t>
            </a:r>
            <a:r>
              <a:rPr lang="en-GB">
                <a:solidFill>
                  <a:srgbClr val="666666"/>
                </a:solidFill>
              </a:rPr>
              <a:t> as a quiz master also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0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Quiz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2" name="Google Shape;113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6" y="0"/>
            <a:ext cx="86324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Google Shape;1133;p101">
            <a:hlinkClick action="ppaction://hlinksldjump" r:id="rId4"/>
          </p:cNvPr>
          <p:cNvSpPr/>
          <p:nvPr/>
        </p:nvSpPr>
        <p:spPr>
          <a:xfrm>
            <a:off x="7816275" y="964400"/>
            <a:ext cx="541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101">
            <a:hlinkClick action="ppaction://hlinksldjump" r:id="rId5"/>
          </p:cNvPr>
          <p:cNvSpPr/>
          <p:nvPr/>
        </p:nvSpPr>
        <p:spPr>
          <a:xfrm>
            <a:off x="4068875" y="4390350"/>
            <a:ext cx="1028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101">
            <a:hlinkClick action="ppaction://hlinksldjump" r:id="rId6"/>
          </p:cNvPr>
          <p:cNvSpPr/>
          <p:nvPr/>
        </p:nvSpPr>
        <p:spPr>
          <a:xfrm>
            <a:off x="5813925" y="91850"/>
            <a:ext cx="7350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101">
            <a:hlinkClick action="ppaction://hlinksldjump" r:id="rId7"/>
          </p:cNvPr>
          <p:cNvSpPr/>
          <p:nvPr/>
        </p:nvSpPr>
        <p:spPr>
          <a:xfrm>
            <a:off x="6548925" y="91850"/>
            <a:ext cx="5418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101">
            <a:hlinkClick action="ppaction://hlinksldjump" r:id="rId8"/>
          </p:cNvPr>
          <p:cNvSpPr/>
          <p:nvPr/>
        </p:nvSpPr>
        <p:spPr>
          <a:xfrm>
            <a:off x="7090725" y="91850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101">
            <a:hlinkClick action="ppaction://hlinksldjump" r:id="rId9"/>
          </p:cNvPr>
          <p:cNvSpPr/>
          <p:nvPr/>
        </p:nvSpPr>
        <p:spPr>
          <a:xfrm>
            <a:off x="5198625" y="91850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101">
            <a:hlinkClick action="ppaction://hlinksldjump" r:id="rId10"/>
          </p:cNvPr>
          <p:cNvSpPr/>
          <p:nvPr/>
        </p:nvSpPr>
        <p:spPr>
          <a:xfrm>
            <a:off x="771525" y="128725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101">
            <a:hlinkClick action="ppaction://hlinksldjump" r:id="rId11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141" name="Google Shape;1141;p101"/>
          <p:cNvCxnSpPr/>
          <p:nvPr/>
        </p:nvCxnSpPr>
        <p:spPr>
          <a:xfrm rot="10800000">
            <a:off x="8055375" y="1368525"/>
            <a:ext cx="143400" cy="11682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2" name="Google Shape;1142;p101"/>
          <p:cNvCxnSpPr>
            <a:stCxn id="1143" idx="1"/>
          </p:cNvCxnSpPr>
          <p:nvPr/>
        </p:nvCxnSpPr>
        <p:spPr>
          <a:xfrm flipH="1">
            <a:off x="5097550" y="4061925"/>
            <a:ext cx="982800" cy="4902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4" name="Google Shape;1144;p101"/>
          <p:cNvSpPr txBox="1"/>
          <p:nvPr/>
        </p:nvSpPr>
        <p:spPr>
          <a:xfrm>
            <a:off x="6766150" y="2639913"/>
            <a:ext cx="232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[FR12]:</a:t>
            </a:r>
            <a:r>
              <a:rPr lang="en-GB">
                <a:solidFill>
                  <a:srgbClr val="666666"/>
                </a:solidFill>
              </a:rPr>
              <a:t> The quiz master can enable or disable the timer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143" name="Google Shape;1143;p101"/>
          <p:cNvSpPr txBox="1"/>
          <p:nvPr/>
        </p:nvSpPr>
        <p:spPr>
          <a:xfrm>
            <a:off x="6080350" y="3646275"/>
            <a:ext cx="3148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[FR13]:</a:t>
            </a:r>
            <a:r>
              <a:rPr lang="en-GB">
                <a:solidFill>
                  <a:srgbClr val="666666"/>
                </a:solidFill>
              </a:rPr>
              <a:t> When all participants have arrived the quiz master can start the quiz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145" name="Google Shape;1145;p101"/>
          <p:cNvSpPr txBox="1"/>
          <p:nvPr/>
        </p:nvSpPr>
        <p:spPr>
          <a:xfrm>
            <a:off x="318425" y="2747775"/>
            <a:ext cx="314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[FR10]:</a:t>
            </a:r>
            <a:r>
              <a:rPr lang="en-GB">
                <a:solidFill>
                  <a:srgbClr val="666666"/>
                </a:solidFill>
              </a:rPr>
              <a:t> A code is generated that quiz participants can use to join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>
            <a:hlinkClick/>
          </p:cNvPr>
          <p:cNvSpPr/>
          <p:nvPr/>
        </p:nvSpPr>
        <p:spPr>
          <a:xfrm>
            <a:off x="4054575" y="4267200"/>
            <a:ext cx="11022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1">
            <a:hlinkClick action="ppaction://hlinksldjump" r:id="rId4"/>
          </p:cNvPr>
          <p:cNvSpPr/>
          <p:nvPr/>
        </p:nvSpPr>
        <p:spPr>
          <a:xfrm>
            <a:off x="4161250" y="3384750"/>
            <a:ext cx="8295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1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1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1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1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6" name="Google Shape;176;p21"/>
          <p:cNvCxnSpPr/>
          <p:nvPr/>
        </p:nvCxnSpPr>
        <p:spPr>
          <a:xfrm rot="10800000">
            <a:off x="5057200" y="36838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7" name="Google Shape;177;p21"/>
          <p:cNvSpPr txBox="1"/>
          <p:nvPr/>
        </p:nvSpPr>
        <p:spPr>
          <a:xfrm>
            <a:off x="5850725" y="3811700"/>
            <a:ext cx="12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Error Case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0" name="Google Shape;1150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88" y="0"/>
            <a:ext cx="863242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p102">
            <a:hlinkClick action="ppaction://hlinksldjump" r:id="rId4"/>
          </p:cNvPr>
          <p:cNvSpPr/>
          <p:nvPr/>
        </p:nvSpPr>
        <p:spPr>
          <a:xfrm>
            <a:off x="7816275" y="964400"/>
            <a:ext cx="541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102">
            <a:hlinkClick action="ppaction://hlinksldjump" r:id="rId5"/>
          </p:cNvPr>
          <p:cNvSpPr/>
          <p:nvPr/>
        </p:nvSpPr>
        <p:spPr>
          <a:xfrm>
            <a:off x="4068875" y="4390350"/>
            <a:ext cx="1028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102">
            <a:hlinkClick action="ppaction://hlinksldjump" r:id="rId6"/>
          </p:cNvPr>
          <p:cNvSpPr/>
          <p:nvPr/>
        </p:nvSpPr>
        <p:spPr>
          <a:xfrm>
            <a:off x="5813925" y="91850"/>
            <a:ext cx="7350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102">
            <a:hlinkClick action="ppaction://hlinksldjump" r:id="rId7"/>
          </p:cNvPr>
          <p:cNvSpPr/>
          <p:nvPr/>
        </p:nvSpPr>
        <p:spPr>
          <a:xfrm>
            <a:off x="6548925" y="91850"/>
            <a:ext cx="5418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102">
            <a:hlinkClick action="ppaction://hlinksldjump" r:id="rId8"/>
          </p:cNvPr>
          <p:cNvSpPr/>
          <p:nvPr/>
        </p:nvSpPr>
        <p:spPr>
          <a:xfrm>
            <a:off x="7090725" y="91850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102">
            <a:hlinkClick action="ppaction://hlinksldjump" r:id="rId9"/>
          </p:cNvPr>
          <p:cNvSpPr/>
          <p:nvPr/>
        </p:nvSpPr>
        <p:spPr>
          <a:xfrm>
            <a:off x="5198625" y="91850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102">
            <a:hlinkClick action="ppaction://hlinksldjump" r:id="rId10"/>
          </p:cNvPr>
          <p:cNvSpPr/>
          <p:nvPr/>
        </p:nvSpPr>
        <p:spPr>
          <a:xfrm>
            <a:off x="771525" y="128725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102">
            <a:hlinkClick action="ppaction://hlinksldjump" r:id="rId11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159" name="Google Shape;1159;p102"/>
          <p:cNvCxnSpPr/>
          <p:nvPr/>
        </p:nvCxnSpPr>
        <p:spPr>
          <a:xfrm rot="10800000">
            <a:off x="8055375" y="1368450"/>
            <a:ext cx="431400" cy="6522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60" name="Google Shape;1160;p102"/>
          <p:cNvCxnSpPr/>
          <p:nvPr/>
        </p:nvCxnSpPr>
        <p:spPr>
          <a:xfrm flipH="1">
            <a:off x="5097575" y="4252575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5" name="Google Shape;1165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0"/>
            <a:ext cx="863245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103">
            <a:hlinkClick action="ppaction://hlinksldjump" r:id="rId4"/>
          </p:cNvPr>
          <p:cNvSpPr/>
          <p:nvPr/>
        </p:nvSpPr>
        <p:spPr>
          <a:xfrm>
            <a:off x="7718525" y="166450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103">
            <a:hlinkClick action="ppaction://hlinksldjump" r:id="rId5"/>
          </p:cNvPr>
          <p:cNvSpPr/>
          <p:nvPr/>
        </p:nvSpPr>
        <p:spPr>
          <a:xfrm>
            <a:off x="803150" y="124175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103">
            <a:hlinkClick action="ppaction://hlinksldjump" r:id="rId6"/>
          </p:cNvPr>
          <p:cNvSpPr/>
          <p:nvPr/>
        </p:nvSpPr>
        <p:spPr>
          <a:xfrm>
            <a:off x="70945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103">
            <a:hlinkClick action="ppaction://hlinksldjump" r:id="rId7"/>
          </p:cNvPr>
          <p:cNvSpPr/>
          <p:nvPr/>
        </p:nvSpPr>
        <p:spPr>
          <a:xfrm>
            <a:off x="6456625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103">
            <a:hlinkClick action="ppaction://hlinksldjump" r:id="rId8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1" name="Google Shape;1171;p103"/>
          <p:cNvSpPr txBox="1"/>
          <p:nvPr/>
        </p:nvSpPr>
        <p:spPr>
          <a:xfrm>
            <a:off x="255775" y="801225"/>
            <a:ext cx="280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[FR17]:</a:t>
            </a:r>
            <a:r>
              <a:rPr lang="en-GB">
                <a:solidFill>
                  <a:srgbClr val="666666"/>
                </a:solidFill>
              </a:rPr>
              <a:t> The quiz participant can use the link and code to join the session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10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 1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1" name="Google Shape;1181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5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105">
            <a:hlinkClick action="ppaction://hlinksldjump" r:id="rId4"/>
          </p:cNvPr>
          <p:cNvSpPr/>
          <p:nvPr/>
        </p:nvSpPr>
        <p:spPr>
          <a:xfrm>
            <a:off x="5005725" y="4601600"/>
            <a:ext cx="2847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105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4" name="Google Shape;1184;p105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105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105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105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105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9" name="Google Shape;1189;p105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0" name="Google Shape;1190;p105"/>
          <p:cNvSpPr txBox="1"/>
          <p:nvPr/>
        </p:nvSpPr>
        <p:spPr>
          <a:xfrm>
            <a:off x="7641700" y="2851650"/>
            <a:ext cx="1322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[FR14]:</a:t>
            </a:r>
            <a:r>
              <a:rPr lang="en-GB">
                <a:solidFill>
                  <a:srgbClr val="666666"/>
                </a:solidFill>
              </a:rPr>
              <a:t>Quiz master can manually step through the questions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191" name="Google Shape;1191;p105"/>
          <p:cNvSpPr txBox="1"/>
          <p:nvPr/>
        </p:nvSpPr>
        <p:spPr>
          <a:xfrm>
            <a:off x="-136100" y="1525050"/>
            <a:ext cx="1863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[FR11]:</a:t>
            </a:r>
            <a:r>
              <a:rPr lang="en-GB">
                <a:solidFill>
                  <a:srgbClr val="666666"/>
                </a:solidFill>
              </a:rPr>
              <a:t> </a:t>
            </a:r>
            <a:r>
              <a:rPr lang="en-GB">
                <a:solidFill>
                  <a:srgbClr val="666666"/>
                </a:solidFill>
              </a:rPr>
              <a:t>Viewing</a:t>
            </a:r>
            <a:r>
              <a:rPr lang="en-GB">
                <a:solidFill>
                  <a:srgbClr val="666666"/>
                </a:solidFill>
              </a:rPr>
              <a:t> a shared screen that shows question and possible answers.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1192" name="Google Shape;1192;p105"/>
          <p:cNvCxnSpPr>
            <a:stCxn id="1190" idx="1"/>
            <a:endCxn id="1182" idx="3"/>
          </p:cNvCxnSpPr>
          <p:nvPr/>
        </p:nvCxnSpPr>
        <p:spPr>
          <a:xfrm flipH="1">
            <a:off x="5290300" y="3482700"/>
            <a:ext cx="2351400" cy="12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7" name="Google Shape;1197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p106">
            <a:hlinkClick action="ppaction://hlinksldjump" r:id="rId4"/>
          </p:cNvPr>
          <p:cNvSpPr/>
          <p:nvPr/>
        </p:nvSpPr>
        <p:spPr>
          <a:xfrm>
            <a:off x="5005725" y="4601600"/>
            <a:ext cx="2847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106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00" name="Google Shape;1200;p106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106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106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106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106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5" name="Google Shape;1205;p106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10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Participant view Question 1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5" name="Google Shape;1215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027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108">
            <a:hlinkClick action="ppaction://hlinksldjump" r:id="rId4"/>
          </p:cNvPr>
          <p:cNvSpPr/>
          <p:nvPr/>
        </p:nvSpPr>
        <p:spPr>
          <a:xfrm>
            <a:off x="3554525" y="4629150"/>
            <a:ext cx="19749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108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18" name="Google Shape;1218;p108">
            <a:hlinkClick action="ppaction://hlinksldjump" r:id="rId6"/>
          </p:cNvPr>
          <p:cNvSpPr/>
          <p:nvPr/>
        </p:nvSpPr>
        <p:spPr>
          <a:xfrm>
            <a:off x="7026500" y="129700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108">
            <a:hlinkClick action="ppaction://hlinksldjump" r:id="rId7"/>
          </p:cNvPr>
          <p:cNvSpPr/>
          <p:nvPr/>
        </p:nvSpPr>
        <p:spPr>
          <a:xfrm>
            <a:off x="1335875" y="7825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108">
            <a:hlinkClick action="ppaction://hlinksldjump" r:id="rId8"/>
          </p:cNvPr>
          <p:cNvSpPr/>
          <p:nvPr/>
        </p:nvSpPr>
        <p:spPr>
          <a:xfrm>
            <a:off x="6579500" y="129700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108">
            <a:hlinkClick action="ppaction://hlinksldjump" r:id="rId9"/>
          </p:cNvPr>
          <p:cNvSpPr/>
          <p:nvPr/>
        </p:nvSpPr>
        <p:spPr>
          <a:xfrm>
            <a:off x="5988200" y="1297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22" name="Google Shape;1222;p108"/>
          <p:cNvCxnSpPr/>
          <p:nvPr/>
        </p:nvCxnSpPr>
        <p:spPr>
          <a:xfrm flipH="1">
            <a:off x="5437375" y="43757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3" name="Google Shape;1223;p108"/>
          <p:cNvSpPr txBox="1"/>
          <p:nvPr/>
        </p:nvSpPr>
        <p:spPr>
          <a:xfrm>
            <a:off x="2839400" y="368500"/>
            <a:ext cx="314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[FR17]:</a:t>
            </a:r>
            <a:r>
              <a:rPr lang="en-GB">
                <a:solidFill>
                  <a:srgbClr val="666666"/>
                </a:solidFill>
              </a:rPr>
              <a:t> A running multiple choice quiz as it appears to a participant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224" name="Google Shape;1224;p108"/>
          <p:cNvSpPr txBox="1"/>
          <p:nvPr/>
        </p:nvSpPr>
        <p:spPr>
          <a:xfrm>
            <a:off x="6243275" y="3643900"/>
            <a:ext cx="2530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[FR18]:</a:t>
            </a:r>
            <a:r>
              <a:rPr lang="en-GB">
                <a:solidFill>
                  <a:srgbClr val="666666"/>
                </a:solidFill>
              </a:rPr>
              <a:t> A participant can choose to separate the questions and answers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225" name="Google Shape;1225;p108">
            <a:hlinkClick action="ppaction://hlinksldjump" r:id="rId10"/>
          </p:cNvPr>
          <p:cNvSpPr txBox="1"/>
          <p:nvPr/>
        </p:nvSpPr>
        <p:spPr>
          <a:xfrm>
            <a:off x="156150" y="4482200"/>
            <a:ext cx="1194000" cy="615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Switch to mobile view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" name="Google Shape;1230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3625" y="0"/>
            <a:ext cx="2376744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1" name="Google Shape;1231;p109"/>
          <p:cNvCxnSpPr/>
          <p:nvPr/>
        </p:nvCxnSpPr>
        <p:spPr>
          <a:xfrm rot="10800000">
            <a:off x="5712900" y="376600"/>
            <a:ext cx="1010400" cy="4776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2" name="Google Shape;1232;p109"/>
          <p:cNvSpPr txBox="1"/>
          <p:nvPr/>
        </p:nvSpPr>
        <p:spPr>
          <a:xfrm>
            <a:off x="6704925" y="734775"/>
            <a:ext cx="190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EIR2 Responsive web design</a:t>
            </a:r>
            <a:endParaRPr/>
          </a:p>
        </p:txBody>
      </p:sp>
      <p:sp>
        <p:nvSpPr>
          <p:cNvPr id="1233" name="Google Shape;1233;p109">
            <a:hlinkClick action="ppaction://hlinksldjump" r:id="rId4"/>
          </p:cNvPr>
          <p:cNvSpPr/>
          <p:nvPr/>
        </p:nvSpPr>
        <p:spPr>
          <a:xfrm>
            <a:off x="5327200" y="119400"/>
            <a:ext cx="3216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109">
            <a:hlinkClick action="ppaction://hlinksldjump" r:id="rId5"/>
          </p:cNvPr>
          <p:cNvSpPr txBox="1"/>
          <p:nvPr/>
        </p:nvSpPr>
        <p:spPr>
          <a:xfrm>
            <a:off x="156150" y="4482200"/>
            <a:ext cx="1257600" cy="615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Switch to desktop view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Google Shape;123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3625" y="0"/>
            <a:ext cx="23767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Google Shape;1240;p110">
            <a:hlinkClick action="ppaction://hlinksldjump" r:id="rId4"/>
          </p:cNvPr>
          <p:cNvSpPr/>
          <p:nvPr/>
        </p:nvSpPr>
        <p:spPr>
          <a:xfrm>
            <a:off x="3384750" y="-6625"/>
            <a:ext cx="10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110">
            <a:hlinkClick action="ppaction://hlinksldjump" r:id="rId5"/>
          </p:cNvPr>
          <p:cNvSpPr/>
          <p:nvPr/>
        </p:nvSpPr>
        <p:spPr>
          <a:xfrm>
            <a:off x="5369150" y="112575"/>
            <a:ext cx="2385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110">
            <a:hlinkClick action="ppaction://hlinksldjump" r:id="rId6"/>
          </p:cNvPr>
          <p:cNvSpPr txBox="1"/>
          <p:nvPr/>
        </p:nvSpPr>
        <p:spPr>
          <a:xfrm>
            <a:off x="156150" y="4482200"/>
            <a:ext cx="1264200" cy="615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Switch to desktop view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7" name="Google Shape;1247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8" name="Google Shape;1248;p111">
            <a:hlinkClick action="ppaction://hlinksldjump" r:id="rId4"/>
          </p:cNvPr>
          <p:cNvSpPr/>
          <p:nvPr/>
        </p:nvSpPr>
        <p:spPr>
          <a:xfrm>
            <a:off x="3554525" y="4629150"/>
            <a:ext cx="19749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111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50" name="Google Shape;1250;p111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111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111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111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111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5" name="Google Shape;1255;p111"/>
          <p:cNvCxnSpPr/>
          <p:nvPr/>
        </p:nvCxnSpPr>
        <p:spPr>
          <a:xfrm flipH="1">
            <a:off x="5492500" y="4384875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